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05" r:id="rId5"/>
    <p:sldMasterId id="2147483657" r:id="rId6"/>
  </p:sldMasterIdLst>
  <p:notesMasterIdLst>
    <p:notesMasterId r:id="rId9"/>
  </p:notesMasterIdLst>
  <p:handoutMasterIdLst>
    <p:handoutMasterId r:id="rId10"/>
  </p:handoutMasterIdLst>
  <p:sldIdLst>
    <p:sldId id="2147475760" r:id="rId7"/>
    <p:sldId id="2147475761" r:id="rId8"/>
  </p:sldIdLst>
  <p:sldSz cx="12192000" cy="6858000"/>
  <p:notesSz cx="7315200" cy="9601200"/>
  <p:custDataLst>
    <p:tags r:id="rId1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Overarching Master" id="{754978C1-E702-45D8-A8E3-D5153CB34632}">
          <p14:sldIdLst>
            <p14:sldId id="2147475760"/>
            <p14:sldId id="21474757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B"/>
    <a:srgbClr val="FFFFFF"/>
    <a:srgbClr val="2496DC"/>
    <a:srgbClr val="060606"/>
    <a:srgbClr val="98B81E"/>
    <a:srgbClr val="FF9B09"/>
    <a:srgbClr val="50ABE3"/>
    <a:srgbClr val="1B48AA"/>
    <a:srgbClr val="2290D4"/>
    <a:srgbClr val="4FA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171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6012"/>
    </p:cViewPr>
  </p:sorterViewPr>
  <p:notesViewPr>
    <p:cSldViewPr snapToGrid="0">
      <p:cViewPr varScale="1">
        <p:scale>
          <a:sx n="62" d="100"/>
          <a:sy n="62" d="100"/>
        </p:scale>
        <p:origin x="2778" y="21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402700" y="9129458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/>
              <a:pPr algn="l"/>
              <a:t>3/9/2025 5:40:07 PM</a:t>
            </a:fld>
            <a:endParaRPr lang="en-US" sz="900" dirty="0"/>
          </a:p>
        </p:txBody>
      </p:sp>
      <p:sp>
        <p:nvSpPr>
          <p:cNvPr id="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04893" y="9129458"/>
            <a:ext cx="3797807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cap="all" dirty="0"/>
              <a:t>INTERNAL, </a:t>
            </a:r>
            <a:r>
              <a:rPr lang="en-US" sz="900" dirty="0"/>
              <a:t>© NXP</a:t>
            </a:r>
          </a:p>
        </p:txBody>
      </p:sp>
      <p:sp>
        <p:nvSpPr>
          <p:cNvPr id="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02864" y="9129458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/>
              <a:pPr/>
              <a:t>‹#›</a:t>
            </a:fld>
            <a:endParaRPr lang="en-US" sz="1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8C68AA-E032-4A70-80A4-791575BEE1EE}"/>
              </a:ext>
            </a:extLst>
          </p:cNvPr>
          <p:cNvGrpSpPr/>
          <p:nvPr/>
        </p:nvGrpSpPr>
        <p:grpSpPr>
          <a:xfrm>
            <a:off x="6603940" y="9182388"/>
            <a:ext cx="452877" cy="163126"/>
            <a:chOff x="271463" y="2852738"/>
            <a:chExt cx="3190876" cy="114935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DDADD1D-C29C-45F6-BA7D-0A3A7C905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DCA867E-27A2-4163-93C4-2A389163E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E60DBA0-DBE5-40BF-AF48-49EB71317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513A202-E165-4324-9E01-C19FD871E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A75D333-8559-44ED-A70B-2DEC2C174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8E4FAC5F-76F7-40D3-AA51-EA65E10A569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402700" y="9129458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/>
            <a:fld id="{FF589425-449D-4D80-B16A-0FCA3F0B391A}" type="datetime9">
              <a:rPr lang="en-US" sz="900"/>
              <a:pPr algn="l"/>
              <a:t>3/9/2025 5:19:00 PM</a:t>
            </a:fld>
            <a:endParaRPr lang="en-US" sz="900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AB81111-36A1-4E45-8B18-91185E4508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04893" y="9129458"/>
            <a:ext cx="3797807" cy="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 cap="all" dirty="0"/>
              <a:t>INTERNAL, </a:t>
            </a:r>
            <a:r>
              <a:rPr lang="en-US" sz="900" dirty="0"/>
              <a:t>© NXP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5FD1D2C5-F9B4-4C5C-A9CA-DFB0297712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02864" y="9129458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/>
              <a:pPr/>
              <a:t>‹#›</a:t>
            </a:fld>
            <a:endParaRPr lang="en-US" sz="1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3A4DF4-C7D9-43B9-9586-43DAF2FD1384}"/>
              </a:ext>
            </a:extLst>
          </p:cNvPr>
          <p:cNvGrpSpPr/>
          <p:nvPr/>
        </p:nvGrpSpPr>
        <p:grpSpPr>
          <a:xfrm>
            <a:off x="6603940" y="9182388"/>
            <a:ext cx="452877" cy="163126"/>
            <a:chOff x="271463" y="2852738"/>
            <a:chExt cx="3190876" cy="1149350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F9750C6-7F70-4F33-94EA-F9E78B0AB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97677E1-810B-4D93-83F4-38C061F4B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DF1A288-58C2-4D1B-8166-2FF0AC06A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9A8927FD-D1AB-4CC6-B257-F1F907A51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F5146E4D-EB32-4160-8D22-87D14AA21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mtClean="0">
                <a:solidFill>
                  <a:schemeClr val="accent4">
                    <a:lumMod val="85000"/>
                    <a:lumOff val="15000"/>
                  </a:schemeClr>
                </a:solidFill>
              </a:rPr>
              <a:t>0</a:t>
            </a:fld>
            <a:endParaRPr lang="en-US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mtClean="0">
                <a:solidFill>
                  <a:schemeClr val="accent4">
                    <a:lumMod val="85000"/>
                    <a:lumOff val="15000"/>
                  </a:schemeClr>
                </a:solidFill>
              </a:rPr>
              <a:t>1</a:t>
            </a:fld>
            <a:endParaRPr lang="en-US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54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12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11.sv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10.svg"/><Relationship Id="rId9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11.sv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28.svg"/><Relationship Id="rId9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20.sv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openxmlformats.org/officeDocument/2006/relationships/image" Target="../media/image8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4.svg"/><Relationship Id="rId9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10" Type="http://schemas.openxmlformats.org/officeDocument/2006/relationships/image" Target="../media/image17.sv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14.svg"/><Relationship Id="rId9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10.sv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20.svg"/><Relationship Id="rId9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10.sv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20.svg"/><Relationship Id="rId9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0.sv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11" Type="http://schemas.openxmlformats.org/officeDocument/2006/relationships/image" Target="../media/image17.sv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20.svg"/><Relationship Id="rId9" Type="http://schemas.openxmlformats.org/officeDocument/2006/relationships/image" Target="../media/image11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6" descr="A large building&#10;&#10;Description automatically generated">
            <a:extLst>
              <a:ext uri="{FF2B5EF4-FFF2-40B4-BE49-F238E27FC236}">
                <a16:creationId xmlns:a16="http://schemas.microsoft.com/office/drawing/2014/main" id="{F367A7A6-D723-40BB-A3B1-7662B43D6B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049" y="71563"/>
            <a:ext cx="4810031" cy="6786437"/>
          </a:xfrm>
          <a:prstGeom prst="rect">
            <a:avLst/>
          </a:prstGeom>
        </p:spPr>
      </p:pic>
      <p:sp>
        <p:nvSpPr>
          <p:cNvPr id="90" name="Text Placeholder 89"/>
          <p:cNvSpPr>
            <a:spLocks noGrp="1"/>
          </p:cNvSpPr>
          <p:nvPr>
            <p:ph type="body" sz="quarter" idx="12" hasCustomPrompt="1"/>
          </p:nvPr>
        </p:nvSpPr>
        <p:spPr>
          <a:xfrm>
            <a:off x="625287" y="4210334"/>
            <a:ext cx="6174317" cy="399042"/>
          </a:xfrm>
        </p:spPr>
        <p:txBody>
          <a:bodyPr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charset="0"/>
              <a:buNone/>
              <a:defRPr lang="en-US" sz="1400" b="1" kern="1200" cap="all" spc="3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marL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charset="0"/>
              <a:buNone/>
            </a:pPr>
            <a:r>
              <a:rPr lang="en-US" dirty="0"/>
              <a:t>month 2023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625287" y="3497623"/>
            <a:ext cx="6174317" cy="809562"/>
          </a:xfrm>
          <a:prstGeom prst="rect">
            <a:avLst/>
          </a:prstGeom>
          <a:ln w="25400" algn="ctr"/>
          <a:effectLst/>
        </p:spPr>
        <p:txBody>
          <a:bodyPr tIns="0" bIns="91440" anchor="b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 typeface="Arial" charset="0"/>
              <a:buNone/>
              <a:defRPr lang="en-US" sz="1800" b="0" kern="1200" cap="none" spc="5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Official title goes here</a:t>
            </a:r>
          </a:p>
        </p:txBody>
      </p:sp>
      <p:sp>
        <p:nvSpPr>
          <p:cNvPr id="28" name="Rectangle 182"/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625287" y="427838"/>
            <a:ext cx="6165127" cy="2961111"/>
          </a:xfrm>
          <a:prstGeom prst="rect">
            <a:avLst/>
          </a:prstGeom>
          <a:ln w="25400"/>
          <a:effectLst/>
        </p:spPr>
        <p:txBody>
          <a:bodyPr tIns="91440" bIns="91440" anchor="b"/>
          <a:lstStyle>
            <a:lvl1pPr algn="l">
              <a:lnSpc>
                <a:spcPts val="5500"/>
              </a:lnSpc>
              <a:spcBef>
                <a:spcPts val="0"/>
              </a:spcBef>
              <a:defRPr lang="en-US" sz="4900" b="1" kern="1200" cap="all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 Second Line</a:t>
            </a:r>
            <a:br>
              <a:rPr lang="en-US" dirty="0"/>
            </a:br>
            <a:r>
              <a:rPr lang="en-US" dirty="0"/>
              <a:t>Third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06E3A-77E8-4336-8E69-F834D6840692}"/>
              </a:ext>
            </a:extLst>
          </p:cNvPr>
          <p:cNvSpPr txBox="1"/>
          <p:nvPr userDrawn="1"/>
        </p:nvSpPr>
        <p:spPr>
          <a:xfrm>
            <a:off x="625287" y="5986814"/>
            <a:ext cx="6587542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B26A35-77F5-445D-B6D8-5AC2F84354FB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AA52E7-FC36-4ED4-867F-157B0BCEBEAA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D8626D-4DCA-4D23-8BF4-1806FF2B3D4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56C9DC-AC7B-4A0E-8C19-8B43D714AD24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DA97BB-3B9D-475D-90A5-85DF0ACEA7DB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9B465D-2073-45C5-B64A-4C84B0F0C14A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0479C9BD-7253-4516-B9AE-7AD2D6588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14" t="23225" r="5073" b="21217"/>
          <a:stretch/>
        </p:blipFill>
        <p:spPr>
          <a:xfrm>
            <a:off x="619242" y="5157865"/>
            <a:ext cx="5280626" cy="72027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06C25F4-61A1-429C-96A6-EF43EBB0D205}"/>
              </a:ext>
            </a:extLst>
          </p:cNvPr>
          <p:cNvSpPr txBox="1"/>
          <p:nvPr userDrawn="1"/>
        </p:nvSpPr>
        <p:spPr>
          <a:xfrm>
            <a:off x="625287" y="6281012"/>
            <a:ext cx="5470713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650" b="0" i="0" cap="all" spc="50" baseline="0" dirty="0">
                <a:solidFill>
                  <a:schemeClr val="tx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NXP, the NXP logo and NXP SECURE CONNECTIONS FOR A SMARTER WORLD are trademarks of NXP B.V. All other product or service names are the property of their respective owners. © 2023 NXP B.V.</a:t>
            </a:r>
          </a:p>
        </p:txBody>
      </p:sp>
    </p:spTree>
    <p:extLst>
      <p:ext uri="{BB962C8B-B14F-4D97-AF65-F5344CB8AC3E}">
        <p14:creationId xmlns:p14="http://schemas.microsoft.com/office/powerpoint/2010/main" val="74383880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mart Home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me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D12006E-ED06-BAC1-2F28-34BDF98DB5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8900"/>
            <a:ext cx="4560213" cy="6779100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792C26BF-6739-427A-A9E9-8A8A678B7C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19" y="78902"/>
            <a:ext cx="4560213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7D12FB66-22AA-4777-8CC2-F076131FE9DF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736F53-0FCF-4DF2-B88E-1DE0E43AA886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A4A96C1-8B50-4A87-8923-04CE2B04CEAF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3247CA1E-AF86-49CC-A305-8195944FF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7CBFD072-C24E-4AF0-803E-E83E9025F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27821654-D521-4D2E-9557-169616963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766EDC3E-69CE-4032-9FB6-85216A191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286022DB-6135-4077-A9E3-D3090DA26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467FFD-AC27-E1AD-BC2F-D26BD6C7D730}"/>
              </a:ext>
            </a:extLst>
          </p:cNvPr>
          <p:cNvGrpSpPr/>
          <p:nvPr userDrawn="1"/>
        </p:nvGrpSpPr>
        <p:grpSpPr>
          <a:xfrm>
            <a:off x="254479" y="5242148"/>
            <a:ext cx="1045712" cy="1045710"/>
            <a:chOff x="254479" y="5242148"/>
            <a:chExt cx="1045712" cy="104571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55C7E61-0FFD-DE4E-2129-E544DDC54D6B}"/>
                </a:ext>
              </a:extLst>
            </p:cNvPr>
            <p:cNvGrpSpPr/>
            <p:nvPr userDrawn="1"/>
          </p:nvGrpSpPr>
          <p:grpSpPr>
            <a:xfrm>
              <a:off x="254479" y="5242148"/>
              <a:ext cx="1045712" cy="1045710"/>
              <a:chOff x="428413" y="5480074"/>
              <a:chExt cx="1045712" cy="1045710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EFA02EE2-6FE0-FD5E-C8E1-55F264400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8413" y="5480074"/>
                <a:ext cx="1045712" cy="1045710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178DF484-2CE4-59F7-9F92-6273372F7D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196" y="5582857"/>
                <a:ext cx="840144" cy="840143"/>
              </a:xfrm>
              <a:prstGeom prst="rect">
                <a:avLst/>
              </a:prstGeom>
            </p:spPr>
          </p:pic>
        </p:grp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0E2EABD-00C0-C112-681F-8B28E3B3C7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8748" y="5568286"/>
              <a:ext cx="452453" cy="45245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640861F-94BC-0F5B-F8F2-3725AF5E5398}"/>
              </a:ext>
            </a:extLst>
          </p:cNvPr>
          <p:cNvGrpSpPr/>
          <p:nvPr userDrawn="1"/>
        </p:nvGrpSpPr>
        <p:grpSpPr>
          <a:xfrm>
            <a:off x="1300191" y="4338480"/>
            <a:ext cx="864217" cy="864217"/>
            <a:chOff x="1300191" y="4338480"/>
            <a:chExt cx="864217" cy="8642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A9FBAC1-60F7-19CD-5E27-2312251BE3C9}"/>
                </a:ext>
              </a:extLst>
            </p:cNvPr>
            <p:cNvGrpSpPr/>
            <p:nvPr userDrawn="1"/>
          </p:nvGrpSpPr>
          <p:grpSpPr>
            <a:xfrm>
              <a:off x="1300191" y="4338480"/>
              <a:ext cx="864217" cy="864217"/>
              <a:chOff x="3044798" y="657221"/>
              <a:chExt cx="864217" cy="864217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B6B29FBB-163E-2B80-297C-3C06F4780EB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044798" y="657221"/>
                <a:ext cx="864217" cy="86421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27ED5C1-CE4D-0CDF-26DA-B2F37FAAA7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29742" y="742165"/>
                <a:ext cx="694328" cy="69432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689031-0AF7-470E-1EF6-59F60DB366F7}"/>
                </a:ext>
              </a:extLst>
            </p:cNvPr>
            <p:cNvGrpSpPr/>
            <p:nvPr userDrawn="1"/>
          </p:nvGrpSpPr>
          <p:grpSpPr>
            <a:xfrm flipH="1">
              <a:off x="1583142" y="4567589"/>
              <a:ext cx="307074" cy="384510"/>
              <a:chOff x="1243983" y="1338263"/>
              <a:chExt cx="182563" cy="228600"/>
            </a:xfrm>
            <a:solidFill>
              <a:schemeClr val="bg2"/>
            </a:solidFill>
          </p:grpSpPr>
          <p:sp>
            <p:nvSpPr>
              <p:cNvPr id="14" name="Freeform 196">
                <a:extLst>
                  <a:ext uri="{FF2B5EF4-FFF2-40B4-BE49-F238E27FC236}">
                    <a16:creationId xmlns:a16="http://schemas.microsoft.com/office/drawing/2014/main" id="{EC6BBA8E-E72D-EEC9-4C14-36FB544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708" y="1363663"/>
                <a:ext cx="28575" cy="28575"/>
              </a:xfrm>
              <a:custGeom>
                <a:avLst/>
                <a:gdLst>
                  <a:gd name="T0" fmla="*/ 43 w 55"/>
                  <a:gd name="T1" fmla="*/ 0 h 54"/>
                  <a:gd name="T2" fmla="*/ 0 w 55"/>
                  <a:gd name="T3" fmla="*/ 43 h 54"/>
                  <a:gd name="T4" fmla="*/ 11 w 55"/>
                  <a:gd name="T5" fmla="*/ 54 h 54"/>
                  <a:gd name="T6" fmla="*/ 23 w 55"/>
                  <a:gd name="T7" fmla="*/ 43 h 54"/>
                  <a:gd name="T8" fmla="*/ 43 w 55"/>
                  <a:gd name="T9" fmla="*/ 22 h 54"/>
                  <a:gd name="T10" fmla="*/ 55 w 55"/>
                  <a:gd name="T11" fmla="*/ 11 h 54"/>
                  <a:gd name="T12" fmla="*/ 43 w 55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54">
                    <a:moveTo>
                      <a:pt x="43" y="0"/>
                    </a:moveTo>
                    <a:cubicBezTo>
                      <a:pt x="20" y="0"/>
                      <a:pt x="0" y="19"/>
                      <a:pt x="0" y="43"/>
                    </a:cubicBezTo>
                    <a:cubicBezTo>
                      <a:pt x="0" y="49"/>
                      <a:pt x="5" y="54"/>
                      <a:pt x="11" y="54"/>
                    </a:cubicBezTo>
                    <a:cubicBezTo>
                      <a:pt x="18" y="54"/>
                      <a:pt x="23" y="49"/>
                      <a:pt x="23" y="43"/>
                    </a:cubicBezTo>
                    <a:cubicBezTo>
                      <a:pt x="23" y="32"/>
                      <a:pt x="32" y="22"/>
                      <a:pt x="43" y="22"/>
                    </a:cubicBezTo>
                    <a:cubicBezTo>
                      <a:pt x="50" y="22"/>
                      <a:pt x="55" y="17"/>
                      <a:pt x="55" y="11"/>
                    </a:cubicBezTo>
                    <a:cubicBezTo>
                      <a:pt x="55" y="5"/>
                      <a:pt x="50" y="0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Freeform 197">
                <a:extLst>
                  <a:ext uri="{FF2B5EF4-FFF2-40B4-BE49-F238E27FC236}">
                    <a16:creationId xmlns:a16="http://schemas.microsoft.com/office/drawing/2014/main" id="{40FA6B68-0A4D-BB47-186A-FBE44B1EBA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0658" y="1344613"/>
                <a:ext cx="80963" cy="114300"/>
              </a:xfrm>
              <a:custGeom>
                <a:avLst/>
                <a:gdLst>
                  <a:gd name="T0" fmla="*/ 93 w 154"/>
                  <a:gd name="T1" fmla="*/ 217 h 217"/>
                  <a:gd name="T2" fmla="*/ 102 w 154"/>
                  <a:gd name="T3" fmla="*/ 212 h 217"/>
                  <a:gd name="T4" fmla="*/ 112 w 154"/>
                  <a:gd name="T5" fmla="*/ 197 h 217"/>
                  <a:gd name="T6" fmla="*/ 114 w 154"/>
                  <a:gd name="T7" fmla="*/ 191 h 217"/>
                  <a:gd name="T8" fmla="*/ 114 w 154"/>
                  <a:gd name="T9" fmla="*/ 161 h 217"/>
                  <a:gd name="T10" fmla="*/ 134 w 154"/>
                  <a:gd name="T11" fmla="*/ 127 h 217"/>
                  <a:gd name="T12" fmla="*/ 153 w 154"/>
                  <a:gd name="T13" fmla="*/ 72 h 217"/>
                  <a:gd name="T14" fmla="*/ 127 w 154"/>
                  <a:gd name="T15" fmla="*/ 19 h 217"/>
                  <a:gd name="T16" fmla="*/ 77 w 154"/>
                  <a:gd name="T17" fmla="*/ 0 h 217"/>
                  <a:gd name="T18" fmla="*/ 23 w 154"/>
                  <a:gd name="T19" fmla="*/ 23 h 217"/>
                  <a:gd name="T20" fmla="*/ 0 w 154"/>
                  <a:gd name="T21" fmla="*/ 77 h 217"/>
                  <a:gd name="T22" fmla="*/ 19 w 154"/>
                  <a:gd name="T23" fmla="*/ 127 h 217"/>
                  <a:gd name="T24" fmla="*/ 39 w 154"/>
                  <a:gd name="T25" fmla="*/ 161 h 217"/>
                  <a:gd name="T26" fmla="*/ 39 w 154"/>
                  <a:gd name="T27" fmla="*/ 191 h 217"/>
                  <a:gd name="T28" fmla="*/ 41 w 154"/>
                  <a:gd name="T29" fmla="*/ 197 h 217"/>
                  <a:gd name="T30" fmla="*/ 51 w 154"/>
                  <a:gd name="T31" fmla="*/ 212 h 217"/>
                  <a:gd name="T32" fmla="*/ 61 w 154"/>
                  <a:gd name="T33" fmla="*/ 217 h 217"/>
                  <a:gd name="T34" fmla="*/ 93 w 154"/>
                  <a:gd name="T35" fmla="*/ 217 h 217"/>
                  <a:gd name="T36" fmla="*/ 86 w 154"/>
                  <a:gd name="T37" fmla="*/ 194 h 217"/>
                  <a:gd name="T38" fmla="*/ 68 w 154"/>
                  <a:gd name="T39" fmla="*/ 194 h 217"/>
                  <a:gd name="T40" fmla="*/ 65 w 154"/>
                  <a:gd name="T41" fmla="*/ 187 h 217"/>
                  <a:gd name="T42" fmla="*/ 88 w 154"/>
                  <a:gd name="T43" fmla="*/ 187 h 217"/>
                  <a:gd name="T44" fmla="*/ 86 w 154"/>
                  <a:gd name="T45" fmla="*/ 194 h 217"/>
                  <a:gd name="T46" fmla="*/ 91 w 154"/>
                  <a:gd name="T47" fmla="*/ 171 h 217"/>
                  <a:gd name="T48" fmla="*/ 63 w 154"/>
                  <a:gd name="T49" fmla="*/ 171 h 217"/>
                  <a:gd name="T50" fmla="*/ 63 w 154"/>
                  <a:gd name="T51" fmla="*/ 162 h 217"/>
                  <a:gd name="T52" fmla="*/ 91 w 154"/>
                  <a:gd name="T53" fmla="*/ 162 h 217"/>
                  <a:gd name="T54" fmla="*/ 91 w 154"/>
                  <a:gd name="T55" fmla="*/ 171 h 217"/>
                  <a:gd name="T56" fmla="*/ 37 w 154"/>
                  <a:gd name="T57" fmla="*/ 111 h 217"/>
                  <a:gd name="T58" fmla="*/ 24 w 154"/>
                  <a:gd name="T59" fmla="*/ 77 h 217"/>
                  <a:gd name="T60" fmla="*/ 40 w 154"/>
                  <a:gd name="T61" fmla="*/ 39 h 217"/>
                  <a:gd name="T62" fmla="*/ 77 w 154"/>
                  <a:gd name="T63" fmla="*/ 24 h 217"/>
                  <a:gd name="T64" fmla="*/ 129 w 154"/>
                  <a:gd name="T65" fmla="*/ 77 h 217"/>
                  <a:gd name="T66" fmla="*/ 116 w 154"/>
                  <a:gd name="T67" fmla="*/ 111 h 217"/>
                  <a:gd name="T68" fmla="*/ 116 w 154"/>
                  <a:gd name="T69" fmla="*/ 111 h 217"/>
                  <a:gd name="T70" fmla="*/ 96 w 154"/>
                  <a:gd name="T71" fmla="*/ 142 h 217"/>
                  <a:gd name="T72" fmla="*/ 57 w 154"/>
                  <a:gd name="T73" fmla="*/ 142 h 217"/>
                  <a:gd name="T74" fmla="*/ 37 w 154"/>
                  <a:gd name="T75" fmla="*/ 111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4" h="217">
                    <a:moveTo>
                      <a:pt x="93" y="217"/>
                    </a:moveTo>
                    <a:cubicBezTo>
                      <a:pt x="97" y="217"/>
                      <a:pt x="100" y="215"/>
                      <a:pt x="102" y="212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4" y="195"/>
                      <a:pt x="114" y="193"/>
                      <a:pt x="114" y="191"/>
                    </a:cubicBezTo>
                    <a:cubicBezTo>
                      <a:pt x="114" y="161"/>
                      <a:pt x="114" y="161"/>
                      <a:pt x="114" y="161"/>
                    </a:cubicBezTo>
                    <a:cubicBezTo>
                      <a:pt x="115" y="156"/>
                      <a:pt x="125" y="138"/>
                      <a:pt x="134" y="127"/>
                    </a:cubicBezTo>
                    <a:cubicBezTo>
                      <a:pt x="148" y="112"/>
                      <a:pt x="154" y="92"/>
                      <a:pt x="153" y="72"/>
                    </a:cubicBezTo>
                    <a:cubicBezTo>
                      <a:pt x="151" y="51"/>
                      <a:pt x="142" y="33"/>
                      <a:pt x="127" y="19"/>
                    </a:cubicBezTo>
                    <a:cubicBezTo>
                      <a:pt x="113" y="7"/>
                      <a:pt x="95" y="0"/>
                      <a:pt x="77" y="0"/>
                    </a:cubicBezTo>
                    <a:cubicBezTo>
                      <a:pt x="56" y="0"/>
                      <a:pt x="37" y="8"/>
                      <a:pt x="23" y="23"/>
                    </a:cubicBezTo>
                    <a:cubicBezTo>
                      <a:pt x="9" y="37"/>
                      <a:pt x="0" y="57"/>
                      <a:pt x="0" y="77"/>
                    </a:cubicBezTo>
                    <a:cubicBezTo>
                      <a:pt x="0" y="95"/>
                      <a:pt x="7" y="113"/>
                      <a:pt x="19" y="127"/>
                    </a:cubicBezTo>
                    <a:cubicBezTo>
                      <a:pt x="28" y="137"/>
                      <a:pt x="38" y="155"/>
                      <a:pt x="39" y="161"/>
                    </a:cubicBezTo>
                    <a:cubicBezTo>
                      <a:pt x="39" y="191"/>
                      <a:pt x="39" y="191"/>
                      <a:pt x="39" y="191"/>
                    </a:cubicBezTo>
                    <a:cubicBezTo>
                      <a:pt x="39" y="193"/>
                      <a:pt x="40" y="195"/>
                      <a:pt x="41" y="197"/>
                    </a:cubicBezTo>
                    <a:cubicBezTo>
                      <a:pt x="51" y="212"/>
                      <a:pt x="51" y="212"/>
                      <a:pt x="51" y="212"/>
                    </a:cubicBezTo>
                    <a:cubicBezTo>
                      <a:pt x="53" y="215"/>
                      <a:pt x="57" y="217"/>
                      <a:pt x="61" y="217"/>
                    </a:cubicBezTo>
                    <a:lnTo>
                      <a:pt x="93" y="217"/>
                    </a:lnTo>
                    <a:close/>
                    <a:moveTo>
                      <a:pt x="86" y="194"/>
                    </a:moveTo>
                    <a:cubicBezTo>
                      <a:pt x="68" y="194"/>
                      <a:pt x="68" y="194"/>
                      <a:pt x="68" y="194"/>
                    </a:cubicBezTo>
                    <a:cubicBezTo>
                      <a:pt x="65" y="187"/>
                      <a:pt x="65" y="187"/>
                      <a:pt x="65" y="187"/>
                    </a:cubicBezTo>
                    <a:cubicBezTo>
                      <a:pt x="88" y="187"/>
                      <a:pt x="88" y="187"/>
                      <a:pt x="88" y="187"/>
                    </a:cubicBezTo>
                    <a:lnTo>
                      <a:pt x="86" y="194"/>
                    </a:lnTo>
                    <a:close/>
                    <a:moveTo>
                      <a:pt x="91" y="171"/>
                    </a:moveTo>
                    <a:cubicBezTo>
                      <a:pt x="63" y="171"/>
                      <a:pt x="63" y="171"/>
                      <a:pt x="63" y="171"/>
                    </a:cubicBezTo>
                    <a:cubicBezTo>
                      <a:pt x="63" y="162"/>
                      <a:pt x="63" y="162"/>
                      <a:pt x="63" y="162"/>
                    </a:cubicBezTo>
                    <a:cubicBezTo>
                      <a:pt x="91" y="162"/>
                      <a:pt x="91" y="162"/>
                      <a:pt x="91" y="162"/>
                    </a:cubicBezTo>
                    <a:lnTo>
                      <a:pt x="91" y="171"/>
                    </a:lnTo>
                    <a:close/>
                    <a:moveTo>
                      <a:pt x="37" y="111"/>
                    </a:moveTo>
                    <a:cubicBezTo>
                      <a:pt x="29" y="102"/>
                      <a:pt x="24" y="89"/>
                      <a:pt x="24" y="77"/>
                    </a:cubicBezTo>
                    <a:cubicBezTo>
                      <a:pt x="24" y="63"/>
                      <a:pt x="30" y="49"/>
                      <a:pt x="40" y="39"/>
                    </a:cubicBezTo>
                    <a:cubicBezTo>
                      <a:pt x="49" y="30"/>
                      <a:pt x="63" y="24"/>
                      <a:pt x="77" y="24"/>
                    </a:cubicBezTo>
                    <a:cubicBezTo>
                      <a:pt x="106" y="24"/>
                      <a:pt x="129" y="48"/>
                      <a:pt x="129" y="77"/>
                    </a:cubicBezTo>
                    <a:cubicBezTo>
                      <a:pt x="129" y="89"/>
                      <a:pt x="125" y="102"/>
                      <a:pt x="116" y="111"/>
                    </a:cubicBezTo>
                    <a:cubicBezTo>
                      <a:pt x="116" y="111"/>
                      <a:pt x="116" y="111"/>
                      <a:pt x="116" y="111"/>
                    </a:cubicBezTo>
                    <a:cubicBezTo>
                      <a:pt x="111" y="117"/>
                      <a:pt x="103" y="129"/>
                      <a:pt x="96" y="142"/>
                    </a:cubicBezTo>
                    <a:cubicBezTo>
                      <a:pt x="57" y="142"/>
                      <a:pt x="57" y="142"/>
                      <a:pt x="57" y="142"/>
                    </a:cubicBezTo>
                    <a:cubicBezTo>
                      <a:pt x="51" y="130"/>
                      <a:pt x="43" y="118"/>
                      <a:pt x="37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Freeform 198">
                <a:extLst>
                  <a:ext uri="{FF2B5EF4-FFF2-40B4-BE49-F238E27FC236}">
                    <a16:creationId xmlns:a16="http://schemas.microsoft.com/office/drawing/2014/main" id="{490AA262-F421-33A1-E174-6E095AF35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033" y="1338263"/>
                <a:ext cx="26988" cy="20638"/>
              </a:xfrm>
              <a:custGeom>
                <a:avLst/>
                <a:gdLst>
                  <a:gd name="T0" fmla="*/ 14 w 52"/>
                  <a:gd name="T1" fmla="*/ 39 h 39"/>
                  <a:gd name="T2" fmla="*/ 15 w 52"/>
                  <a:gd name="T3" fmla="*/ 39 h 39"/>
                  <a:gd name="T4" fmla="*/ 20 w 52"/>
                  <a:gd name="T5" fmla="*/ 38 h 39"/>
                  <a:gd name="T6" fmla="*/ 46 w 52"/>
                  <a:gd name="T7" fmla="*/ 23 h 39"/>
                  <a:gd name="T8" fmla="*/ 51 w 52"/>
                  <a:gd name="T9" fmla="*/ 16 h 39"/>
                  <a:gd name="T10" fmla="*/ 50 w 52"/>
                  <a:gd name="T11" fmla="*/ 7 h 39"/>
                  <a:gd name="T12" fmla="*/ 43 w 52"/>
                  <a:gd name="T13" fmla="*/ 1 h 39"/>
                  <a:gd name="T14" fmla="*/ 34 w 52"/>
                  <a:gd name="T15" fmla="*/ 2 h 39"/>
                  <a:gd name="T16" fmla="*/ 8 w 52"/>
                  <a:gd name="T17" fmla="*/ 17 h 39"/>
                  <a:gd name="T18" fmla="*/ 4 w 52"/>
                  <a:gd name="T19" fmla="*/ 33 h 39"/>
                  <a:gd name="T20" fmla="*/ 14 w 52"/>
                  <a:gd name="T21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39">
                    <a:moveTo>
                      <a:pt x="14" y="39"/>
                    </a:moveTo>
                    <a:cubicBezTo>
                      <a:pt x="14" y="39"/>
                      <a:pt x="14" y="39"/>
                      <a:pt x="15" y="39"/>
                    </a:cubicBezTo>
                    <a:cubicBezTo>
                      <a:pt x="16" y="39"/>
                      <a:pt x="18" y="39"/>
                      <a:pt x="20" y="38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9" y="21"/>
                      <a:pt x="51" y="19"/>
                      <a:pt x="51" y="16"/>
                    </a:cubicBezTo>
                    <a:cubicBezTo>
                      <a:pt x="52" y="13"/>
                      <a:pt x="52" y="10"/>
                      <a:pt x="50" y="7"/>
                    </a:cubicBezTo>
                    <a:cubicBezTo>
                      <a:pt x="49" y="4"/>
                      <a:pt x="46" y="2"/>
                      <a:pt x="43" y="1"/>
                    </a:cubicBezTo>
                    <a:cubicBezTo>
                      <a:pt x="40" y="0"/>
                      <a:pt x="37" y="1"/>
                      <a:pt x="34" y="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2" y="20"/>
                      <a:pt x="0" y="28"/>
                      <a:pt x="4" y="33"/>
                    </a:cubicBezTo>
                    <a:cubicBezTo>
                      <a:pt x="6" y="37"/>
                      <a:pt x="10" y="39"/>
                      <a:pt x="14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Freeform 199">
                <a:extLst>
                  <a:ext uri="{FF2B5EF4-FFF2-40B4-BE49-F238E27FC236}">
                    <a16:creationId xmlns:a16="http://schemas.microsoft.com/office/drawing/2014/main" id="{270D159E-FB04-5016-983F-4DA9C4705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9558" y="1373188"/>
                <a:ext cx="26988" cy="14288"/>
              </a:xfrm>
              <a:custGeom>
                <a:avLst/>
                <a:gdLst>
                  <a:gd name="T0" fmla="*/ 51 w 51"/>
                  <a:gd name="T1" fmla="*/ 12 h 26"/>
                  <a:gd name="T2" fmla="*/ 51 w 51"/>
                  <a:gd name="T3" fmla="*/ 12 h 26"/>
                  <a:gd name="T4" fmla="*/ 38 w 51"/>
                  <a:gd name="T5" fmla="*/ 1 h 26"/>
                  <a:gd name="T6" fmla="*/ 12 w 51"/>
                  <a:gd name="T7" fmla="*/ 2 h 26"/>
                  <a:gd name="T8" fmla="*/ 3 w 51"/>
                  <a:gd name="T9" fmla="*/ 6 h 26"/>
                  <a:gd name="T10" fmla="*/ 0 w 51"/>
                  <a:gd name="T11" fmla="*/ 15 h 26"/>
                  <a:gd name="T12" fmla="*/ 12 w 51"/>
                  <a:gd name="T13" fmla="*/ 26 h 26"/>
                  <a:gd name="T14" fmla="*/ 13 w 51"/>
                  <a:gd name="T15" fmla="*/ 26 h 26"/>
                  <a:gd name="T16" fmla="*/ 40 w 51"/>
                  <a:gd name="T17" fmla="*/ 25 h 26"/>
                  <a:gd name="T18" fmla="*/ 48 w 51"/>
                  <a:gd name="T19" fmla="*/ 21 h 26"/>
                  <a:gd name="T20" fmla="*/ 51 w 51"/>
                  <a:gd name="T2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26">
                    <a:moveTo>
                      <a:pt x="51" y="12"/>
                    </a:move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5"/>
                      <a:pt x="45" y="0"/>
                      <a:pt x="38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2"/>
                      <a:pt x="6" y="4"/>
                      <a:pt x="3" y="6"/>
                    </a:cubicBezTo>
                    <a:cubicBezTo>
                      <a:pt x="1" y="9"/>
                      <a:pt x="0" y="12"/>
                      <a:pt x="0" y="15"/>
                    </a:cubicBezTo>
                    <a:cubicBezTo>
                      <a:pt x="1" y="21"/>
                      <a:pt x="6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3" y="24"/>
                      <a:pt x="46" y="23"/>
                      <a:pt x="48" y="21"/>
                    </a:cubicBezTo>
                    <a:cubicBezTo>
                      <a:pt x="50" y="18"/>
                      <a:pt x="51" y="15"/>
                      <a:pt x="5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Freeform 200">
                <a:extLst>
                  <a:ext uri="{FF2B5EF4-FFF2-40B4-BE49-F238E27FC236}">
                    <a16:creationId xmlns:a16="http://schemas.microsoft.com/office/drawing/2014/main" id="{E2CD7250-29E7-4ED6-BF6C-4CA13B44D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4795" y="1403350"/>
                <a:ext cx="26988" cy="19050"/>
              </a:xfrm>
              <a:custGeom>
                <a:avLst/>
                <a:gdLst>
                  <a:gd name="T0" fmla="*/ 44 w 53"/>
                  <a:gd name="T1" fmla="*/ 13 h 36"/>
                  <a:gd name="T2" fmla="*/ 17 w 53"/>
                  <a:gd name="T3" fmla="*/ 1 h 36"/>
                  <a:gd name="T4" fmla="*/ 8 w 53"/>
                  <a:gd name="T5" fmla="*/ 1 h 36"/>
                  <a:gd name="T6" fmla="*/ 1 w 53"/>
                  <a:gd name="T7" fmla="*/ 8 h 36"/>
                  <a:gd name="T8" fmla="*/ 1 w 53"/>
                  <a:gd name="T9" fmla="*/ 17 h 36"/>
                  <a:gd name="T10" fmla="*/ 7 w 53"/>
                  <a:gd name="T11" fmla="*/ 23 h 36"/>
                  <a:gd name="T12" fmla="*/ 35 w 53"/>
                  <a:gd name="T13" fmla="*/ 35 h 36"/>
                  <a:gd name="T14" fmla="*/ 39 w 53"/>
                  <a:gd name="T15" fmla="*/ 36 h 36"/>
                  <a:gd name="T16" fmla="*/ 44 w 53"/>
                  <a:gd name="T17" fmla="*/ 35 h 36"/>
                  <a:gd name="T18" fmla="*/ 50 w 53"/>
                  <a:gd name="T19" fmla="*/ 29 h 36"/>
                  <a:gd name="T20" fmla="*/ 44 w 53"/>
                  <a:gd name="T2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36">
                    <a:moveTo>
                      <a:pt x="44" y="13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0" y="0"/>
                      <a:pt x="8" y="1"/>
                    </a:cubicBezTo>
                    <a:cubicBezTo>
                      <a:pt x="5" y="2"/>
                      <a:pt x="2" y="5"/>
                      <a:pt x="1" y="8"/>
                    </a:cubicBezTo>
                    <a:cubicBezTo>
                      <a:pt x="0" y="10"/>
                      <a:pt x="0" y="14"/>
                      <a:pt x="1" y="17"/>
                    </a:cubicBezTo>
                    <a:cubicBezTo>
                      <a:pt x="2" y="20"/>
                      <a:pt x="4" y="22"/>
                      <a:pt x="7" y="23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6" y="36"/>
                      <a:pt x="38" y="36"/>
                      <a:pt x="39" y="36"/>
                    </a:cubicBezTo>
                    <a:cubicBezTo>
                      <a:pt x="41" y="36"/>
                      <a:pt x="42" y="36"/>
                      <a:pt x="44" y="35"/>
                    </a:cubicBezTo>
                    <a:cubicBezTo>
                      <a:pt x="47" y="34"/>
                      <a:pt x="49" y="32"/>
                      <a:pt x="50" y="29"/>
                    </a:cubicBezTo>
                    <a:cubicBezTo>
                      <a:pt x="53" y="23"/>
                      <a:pt x="50" y="16"/>
                      <a:pt x="4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201">
                <a:extLst>
                  <a:ext uri="{FF2B5EF4-FFF2-40B4-BE49-F238E27FC236}">
                    <a16:creationId xmlns:a16="http://schemas.microsoft.com/office/drawing/2014/main" id="{6287732B-52E0-FB39-7F72-37F6A1B46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258" y="1338263"/>
                <a:ext cx="26988" cy="20638"/>
              </a:xfrm>
              <a:custGeom>
                <a:avLst/>
                <a:gdLst>
                  <a:gd name="T0" fmla="*/ 44 w 52"/>
                  <a:gd name="T1" fmla="*/ 17 h 39"/>
                  <a:gd name="T2" fmla="*/ 18 w 52"/>
                  <a:gd name="T3" fmla="*/ 2 h 39"/>
                  <a:gd name="T4" fmla="*/ 9 w 52"/>
                  <a:gd name="T5" fmla="*/ 1 h 39"/>
                  <a:gd name="T6" fmla="*/ 2 w 52"/>
                  <a:gd name="T7" fmla="*/ 7 h 39"/>
                  <a:gd name="T8" fmla="*/ 1 w 52"/>
                  <a:gd name="T9" fmla="*/ 16 h 39"/>
                  <a:gd name="T10" fmla="*/ 6 w 52"/>
                  <a:gd name="T11" fmla="*/ 23 h 39"/>
                  <a:gd name="T12" fmla="*/ 32 w 52"/>
                  <a:gd name="T13" fmla="*/ 38 h 39"/>
                  <a:gd name="T14" fmla="*/ 38 w 52"/>
                  <a:gd name="T15" fmla="*/ 39 h 39"/>
                  <a:gd name="T16" fmla="*/ 38 w 52"/>
                  <a:gd name="T17" fmla="*/ 39 h 39"/>
                  <a:gd name="T18" fmla="*/ 49 w 52"/>
                  <a:gd name="T19" fmla="*/ 33 h 39"/>
                  <a:gd name="T20" fmla="*/ 44 w 52"/>
                  <a:gd name="T21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39">
                    <a:moveTo>
                      <a:pt x="44" y="17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5" y="1"/>
                      <a:pt x="12" y="0"/>
                      <a:pt x="9" y="1"/>
                    </a:cubicBezTo>
                    <a:cubicBezTo>
                      <a:pt x="6" y="2"/>
                      <a:pt x="3" y="4"/>
                      <a:pt x="2" y="7"/>
                    </a:cubicBezTo>
                    <a:cubicBezTo>
                      <a:pt x="0" y="10"/>
                      <a:pt x="0" y="13"/>
                      <a:pt x="1" y="16"/>
                    </a:cubicBezTo>
                    <a:cubicBezTo>
                      <a:pt x="2" y="19"/>
                      <a:pt x="4" y="21"/>
                      <a:pt x="6" y="23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4" y="39"/>
                      <a:pt x="36" y="39"/>
                      <a:pt x="38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43" y="39"/>
                      <a:pt x="46" y="37"/>
                      <a:pt x="49" y="33"/>
                    </a:cubicBezTo>
                    <a:cubicBezTo>
                      <a:pt x="52" y="28"/>
                      <a:pt x="50" y="20"/>
                      <a:pt x="4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202">
                <a:extLst>
                  <a:ext uri="{FF2B5EF4-FFF2-40B4-BE49-F238E27FC236}">
                    <a16:creationId xmlns:a16="http://schemas.microsoft.com/office/drawing/2014/main" id="{FD5DB649-7133-B555-1DC6-AD6B79FED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733" y="1373188"/>
                <a:ext cx="26988" cy="14288"/>
              </a:xfrm>
              <a:custGeom>
                <a:avLst/>
                <a:gdLst>
                  <a:gd name="T0" fmla="*/ 12 w 51"/>
                  <a:gd name="T1" fmla="*/ 24 h 25"/>
                  <a:gd name="T2" fmla="*/ 38 w 51"/>
                  <a:gd name="T3" fmla="*/ 25 h 25"/>
                  <a:gd name="T4" fmla="*/ 39 w 51"/>
                  <a:gd name="T5" fmla="*/ 25 h 25"/>
                  <a:gd name="T6" fmla="*/ 51 w 51"/>
                  <a:gd name="T7" fmla="*/ 14 h 25"/>
                  <a:gd name="T8" fmla="*/ 48 w 51"/>
                  <a:gd name="T9" fmla="*/ 5 h 25"/>
                  <a:gd name="T10" fmla="*/ 40 w 51"/>
                  <a:gd name="T11" fmla="*/ 1 h 25"/>
                  <a:gd name="T12" fmla="*/ 13 w 51"/>
                  <a:gd name="T13" fmla="*/ 0 h 25"/>
                  <a:gd name="T14" fmla="*/ 4 w 51"/>
                  <a:gd name="T15" fmla="*/ 3 h 25"/>
                  <a:gd name="T16" fmla="*/ 0 w 51"/>
                  <a:gd name="T17" fmla="*/ 11 h 25"/>
                  <a:gd name="T18" fmla="*/ 3 w 51"/>
                  <a:gd name="T19" fmla="*/ 20 h 25"/>
                  <a:gd name="T20" fmla="*/ 12 w 51"/>
                  <a:gd name="T2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25">
                    <a:moveTo>
                      <a:pt x="12" y="24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9" y="25"/>
                      <a:pt x="39" y="25"/>
                    </a:cubicBezTo>
                    <a:cubicBezTo>
                      <a:pt x="45" y="25"/>
                      <a:pt x="50" y="20"/>
                      <a:pt x="51" y="14"/>
                    </a:cubicBezTo>
                    <a:cubicBezTo>
                      <a:pt x="51" y="11"/>
                      <a:pt x="50" y="8"/>
                      <a:pt x="48" y="5"/>
                    </a:cubicBezTo>
                    <a:cubicBezTo>
                      <a:pt x="46" y="3"/>
                      <a:pt x="43" y="1"/>
                      <a:pt x="40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0" y="0"/>
                      <a:pt x="7" y="1"/>
                      <a:pt x="4" y="3"/>
                    </a:cubicBezTo>
                    <a:cubicBezTo>
                      <a:pt x="2" y="5"/>
                      <a:pt x="0" y="8"/>
                      <a:pt x="0" y="11"/>
                    </a:cubicBezTo>
                    <a:cubicBezTo>
                      <a:pt x="0" y="14"/>
                      <a:pt x="1" y="17"/>
                      <a:pt x="3" y="20"/>
                    </a:cubicBezTo>
                    <a:cubicBezTo>
                      <a:pt x="5" y="22"/>
                      <a:pt x="8" y="23"/>
                      <a:pt x="1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203">
                <a:extLst>
                  <a:ext uri="{FF2B5EF4-FFF2-40B4-BE49-F238E27FC236}">
                    <a16:creationId xmlns:a16="http://schemas.microsoft.com/office/drawing/2014/main" id="{B3F4DE00-301B-BCA2-BEC1-B10C23425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233" y="1427163"/>
                <a:ext cx="77788" cy="139700"/>
              </a:xfrm>
              <a:custGeom>
                <a:avLst/>
                <a:gdLst>
                  <a:gd name="T0" fmla="*/ 111 w 147"/>
                  <a:gd name="T1" fmla="*/ 17 h 266"/>
                  <a:gd name="T2" fmla="*/ 111 w 147"/>
                  <a:gd name="T3" fmla="*/ 17 h 266"/>
                  <a:gd name="T4" fmla="*/ 109 w 147"/>
                  <a:gd name="T5" fmla="*/ 10 h 266"/>
                  <a:gd name="T6" fmla="*/ 91 w 147"/>
                  <a:gd name="T7" fmla="*/ 2 h 266"/>
                  <a:gd name="T8" fmla="*/ 83 w 147"/>
                  <a:gd name="T9" fmla="*/ 17 h 266"/>
                  <a:gd name="T10" fmla="*/ 83 w 147"/>
                  <a:gd name="T11" fmla="*/ 18 h 266"/>
                  <a:gd name="T12" fmla="*/ 119 w 147"/>
                  <a:gd name="T13" fmla="*/ 119 h 266"/>
                  <a:gd name="T14" fmla="*/ 81 w 147"/>
                  <a:gd name="T15" fmla="*/ 119 h 266"/>
                  <a:gd name="T16" fmla="*/ 81 w 147"/>
                  <a:gd name="T17" fmla="*/ 183 h 266"/>
                  <a:gd name="T18" fmla="*/ 64 w 147"/>
                  <a:gd name="T19" fmla="*/ 200 h 266"/>
                  <a:gd name="T20" fmla="*/ 0 w 147"/>
                  <a:gd name="T21" fmla="*/ 200 h 266"/>
                  <a:gd name="T22" fmla="*/ 0 w 147"/>
                  <a:gd name="T23" fmla="*/ 258 h 266"/>
                  <a:gd name="T24" fmla="*/ 9 w 147"/>
                  <a:gd name="T25" fmla="*/ 266 h 266"/>
                  <a:gd name="T26" fmla="*/ 19 w 147"/>
                  <a:gd name="T27" fmla="*/ 266 h 266"/>
                  <a:gd name="T28" fmla="*/ 27 w 147"/>
                  <a:gd name="T29" fmla="*/ 258 h 266"/>
                  <a:gd name="T30" fmla="*/ 27 w 147"/>
                  <a:gd name="T31" fmla="*/ 226 h 266"/>
                  <a:gd name="T32" fmla="*/ 64 w 147"/>
                  <a:gd name="T33" fmla="*/ 226 h 266"/>
                  <a:gd name="T34" fmla="*/ 107 w 147"/>
                  <a:gd name="T35" fmla="*/ 183 h 266"/>
                  <a:gd name="T36" fmla="*/ 107 w 147"/>
                  <a:gd name="T37" fmla="*/ 146 h 266"/>
                  <a:gd name="T38" fmla="*/ 124 w 147"/>
                  <a:gd name="T39" fmla="*/ 146 h 266"/>
                  <a:gd name="T40" fmla="*/ 141 w 147"/>
                  <a:gd name="T41" fmla="*/ 139 h 266"/>
                  <a:gd name="T42" fmla="*/ 147 w 147"/>
                  <a:gd name="T43" fmla="*/ 123 h 266"/>
                  <a:gd name="T44" fmla="*/ 145 w 147"/>
                  <a:gd name="T45" fmla="*/ 113 h 266"/>
                  <a:gd name="T46" fmla="*/ 111 w 147"/>
                  <a:gd name="T47" fmla="*/ 1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266">
                    <a:moveTo>
                      <a:pt x="111" y="17"/>
                    </a:moveTo>
                    <a:cubicBezTo>
                      <a:pt x="111" y="17"/>
                      <a:pt x="111" y="17"/>
                      <a:pt x="111" y="17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5" y="2"/>
                      <a:pt x="97" y="0"/>
                      <a:pt x="91" y="2"/>
                    </a:cubicBezTo>
                    <a:cubicBezTo>
                      <a:pt x="87" y="3"/>
                      <a:pt x="82" y="8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6" y="26"/>
                      <a:pt x="113" y="102"/>
                      <a:pt x="119" y="119"/>
                    </a:cubicBezTo>
                    <a:cubicBezTo>
                      <a:pt x="81" y="119"/>
                      <a:pt x="81" y="119"/>
                      <a:pt x="81" y="119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92"/>
                      <a:pt x="73" y="200"/>
                      <a:pt x="64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63"/>
                      <a:pt x="4" y="266"/>
                      <a:pt x="9" y="266"/>
                    </a:cubicBezTo>
                    <a:cubicBezTo>
                      <a:pt x="19" y="266"/>
                      <a:pt x="19" y="266"/>
                      <a:pt x="19" y="266"/>
                    </a:cubicBezTo>
                    <a:cubicBezTo>
                      <a:pt x="23" y="266"/>
                      <a:pt x="27" y="263"/>
                      <a:pt x="27" y="258"/>
                    </a:cubicBezTo>
                    <a:cubicBezTo>
                      <a:pt x="27" y="226"/>
                      <a:pt x="27" y="226"/>
                      <a:pt x="27" y="226"/>
                    </a:cubicBezTo>
                    <a:cubicBezTo>
                      <a:pt x="64" y="226"/>
                      <a:pt x="64" y="226"/>
                      <a:pt x="64" y="226"/>
                    </a:cubicBezTo>
                    <a:cubicBezTo>
                      <a:pt x="88" y="226"/>
                      <a:pt x="107" y="207"/>
                      <a:pt x="107" y="183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30" y="146"/>
                      <a:pt x="136" y="144"/>
                      <a:pt x="141" y="139"/>
                    </a:cubicBezTo>
                    <a:cubicBezTo>
                      <a:pt x="145" y="135"/>
                      <a:pt x="147" y="129"/>
                      <a:pt x="147" y="123"/>
                    </a:cubicBezTo>
                    <a:cubicBezTo>
                      <a:pt x="147" y="120"/>
                      <a:pt x="147" y="117"/>
                      <a:pt x="145" y="113"/>
                    </a:cubicBezTo>
                    <a:cubicBezTo>
                      <a:pt x="139" y="98"/>
                      <a:pt x="118" y="37"/>
                      <a:pt x="1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204">
                <a:extLst>
                  <a:ext uri="{FF2B5EF4-FFF2-40B4-BE49-F238E27FC236}">
                    <a16:creationId xmlns:a16="http://schemas.microsoft.com/office/drawing/2014/main" id="{30CF61FF-6F91-E0DC-4C58-BAF6EC5BC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983" y="1397000"/>
                <a:ext cx="60325" cy="169863"/>
              </a:xfrm>
              <a:custGeom>
                <a:avLst/>
                <a:gdLst>
                  <a:gd name="T0" fmla="*/ 102 w 115"/>
                  <a:gd name="T1" fmla="*/ 0 h 324"/>
                  <a:gd name="T2" fmla="*/ 100 w 115"/>
                  <a:gd name="T3" fmla="*/ 1 h 324"/>
                  <a:gd name="T4" fmla="*/ 100 w 115"/>
                  <a:gd name="T5" fmla="*/ 1 h 324"/>
                  <a:gd name="T6" fmla="*/ 99 w 115"/>
                  <a:gd name="T7" fmla="*/ 1 h 324"/>
                  <a:gd name="T8" fmla="*/ 98 w 115"/>
                  <a:gd name="T9" fmla="*/ 1 h 324"/>
                  <a:gd name="T10" fmla="*/ 1 w 115"/>
                  <a:gd name="T11" fmla="*/ 116 h 324"/>
                  <a:gd name="T12" fmla="*/ 41 w 115"/>
                  <a:gd name="T13" fmla="*/ 212 h 324"/>
                  <a:gd name="T14" fmla="*/ 41 w 115"/>
                  <a:gd name="T15" fmla="*/ 316 h 324"/>
                  <a:gd name="T16" fmla="*/ 49 w 115"/>
                  <a:gd name="T17" fmla="*/ 324 h 324"/>
                  <a:gd name="T18" fmla="*/ 60 w 115"/>
                  <a:gd name="T19" fmla="*/ 324 h 324"/>
                  <a:gd name="T20" fmla="*/ 68 w 115"/>
                  <a:gd name="T21" fmla="*/ 316 h 324"/>
                  <a:gd name="T22" fmla="*/ 68 w 115"/>
                  <a:gd name="T23" fmla="*/ 200 h 324"/>
                  <a:gd name="T24" fmla="*/ 60 w 115"/>
                  <a:gd name="T25" fmla="*/ 193 h 324"/>
                  <a:gd name="T26" fmla="*/ 28 w 115"/>
                  <a:gd name="T27" fmla="*/ 117 h 324"/>
                  <a:gd name="T28" fmla="*/ 103 w 115"/>
                  <a:gd name="T29" fmla="*/ 27 h 324"/>
                  <a:gd name="T30" fmla="*/ 106 w 115"/>
                  <a:gd name="T31" fmla="*/ 27 h 324"/>
                  <a:gd name="T32" fmla="*/ 106 w 115"/>
                  <a:gd name="T33" fmla="*/ 27 h 324"/>
                  <a:gd name="T34" fmla="*/ 108 w 115"/>
                  <a:gd name="T35" fmla="*/ 26 h 324"/>
                  <a:gd name="T36" fmla="*/ 115 w 115"/>
                  <a:gd name="T37" fmla="*/ 14 h 324"/>
                  <a:gd name="T38" fmla="*/ 102 w 115"/>
                  <a:gd name="T3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5" h="324">
                    <a:moveTo>
                      <a:pt x="102" y="0"/>
                    </a:moveTo>
                    <a:cubicBezTo>
                      <a:pt x="101" y="0"/>
                      <a:pt x="100" y="0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8" y="1"/>
                      <a:pt x="98" y="1"/>
                    </a:cubicBezTo>
                    <a:cubicBezTo>
                      <a:pt x="43" y="15"/>
                      <a:pt x="3" y="62"/>
                      <a:pt x="1" y="116"/>
                    </a:cubicBezTo>
                    <a:cubicBezTo>
                      <a:pt x="0" y="152"/>
                      <a:pt x="14" y="187"/>
                      <a:pt x="41" y="212"/>
                    </a:cubicBezTo>
                    <a:cubicBezTo>
                      <a:pt x="41" y="316"/>
                      <a:pt x="41" y="316"/>
                      <a:pt x="41" y="316"/>
                    </a:cubicBezTo>
                    <a:cubicBezTo>
                      <a:pt x="41" y="321"/>
                      <a:pt x="45" y="324"/>
                      <a:pt x="49" y="324"/>
                    </a:cubicBezTo>
                    <a:cubicBezTo>
                      <a:pt x="60" y="324"/>
                      <a:pt x="60" y="324"/>
                      <a:pt x="60" y="324"/>
                    </a:cubicBezTo>
                    <a:cubicBezTo>
                      <a:pt x="64" y="324"/>
                      <a:pt x="68" y="321"/>
                      <a:pt x="68" y="316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0" y="193"/>
                      <a:pt x="60" y="193"/>
                      <a:pt x="60" y="193"/>
                    </a:cubicBezTo>
                    <a:cubicBezTo>
                      <a:pt x="38" y="173"/>
                      <a:pt x="27" y="146"/>
                      <a:pt x="28" y="117"/>
                    </a:cubicBezTo>
                    <a:cubicBezTo>
                      <a:pt x="29" y="75"/>
                      <a:pt x="60" y="38"/>
                      <a:pt x="103" y="27"/>
                    </a:cubicBezTo>
                    <a:cubicBezTo>
                      <a:pt x="103" y="27"/>
                      <a:pt x="105" y="27"/>
                      <a:pt x="106" y="27"/>
                    </a:cubicBezTo>
                    <a:cubicBezTo>
                      <a:pt x="106" y="27"/>
                      <a:pt x="106" y="27"/>
                      <a:pt x="106" y="27"/>
                    </a:cubicBezTo>
                    <a:cubicBezTo>
                      <a:pt x="106" y="26"/>
                      <a:pt x="107" y="26"/>
                      <a:pt x="108" y="26"/>
                    </a:cubicBezTo>
                    <a:cubicBezTo>
                      <a:pt x="112" y="24"/>
                      <a:pt x="115" y="19"/>
                      <a:pt x="115" y="14"/>
                    </a:cubicBezTo>
                    <a:cubicBezTo>
                      <a:pt x="115" y="6"/>
                      <a:pt x="109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E2FA11-9A71-5A4E-D4D1-F372EA0B309D}"/>
              </a:ext>
            </a:extLst>
          </p:cNvPr>
          <p:cNvGrpSpPr/>
          <p:nvPr userDrawn="1"/>
        </p:nvGrpSpPr>
        <p:grpSpPr>
          <a:xfrm>
            <a:off x="899043" y="446400"/>
            <a:ext cx="802296" cy="802294"/>
            <a:chOff x="899043" y="446400"/>
            <a:chExt cx="802296" cy="8022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BE8BA0-E02D-3918-9952-D0E8FF0B1D55}"/>
                </a:ext>
              </a:extLst>
            </p:cNvPr>
            <p:cNvGrpSpPr/>
            <p:nvPr userDrawn="1"/>
          </p:nvGrpSpPr>
          <p:grpSpPr>
            <a:xfrm>
              <a:off x="899043" y="446400"/>
              <a:ext cx="802296" cy="802294"/>
              <a:chOff x="1662533" y="5948465"/>
              <a:chExt cx="670667" cy="670667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B8498AE2-F544-EFF5-76CC-EF4DFA3236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662533" y="5948465"/>
                <a:ext cx="670667" cy="670667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A353392-5478-7BE2-E833-167D0A11782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28453" y="6014385"/>
                <a:ext cx="538826" cy="538826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04FF05-56C5-5B36-B6C4-00FD2ECBA3EA}"/>
                </a:ext>
              </a:extLst>
            </p:cNvPr>
            <p:cNvGrpSpPr/>
            <p:nvPr userDrawn="1"/>
          </p:nvGrpSpPr>
          <p:grpSpPr>
            <a:xfrm>
              <a:off x="1098646" y="598296"/>
              <a:ext cx="423081" cy="501730"/>
              <a:chOff x="5711207" y="1768563"/>
              <a:chExt cx="783928" cy="929657"/>
            </a:xfrm>
            <a:solidFill>
              <a:schemeClr val="bg2"/>
            </a:solidFill>
          </p:grpSpPr>
          <p:sp>
            <p:nvSpPr>
              <p:cNvPr id="24" name="Line 28">
                <a:extLst>
                  <a:ext uri="{FF2B5EF4-FFF2-40B4-BE49-F238E27FC236}">
                    <a16:creationId xmlns:a16="http://schemas.microsoft.com/office/drawing/2014/main" id="{3464C32C-57AF-832C-1CA7-A2B8792A4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70008" y="1874093"/>
                <a:ext cx="0" cy="0"/>
              </a:xfrm>
              <a:prstGeom prst="line">
                <a:avLst/>
              </a:prstGeom>
              <a:grpFill/>
              <a:ln w="142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Line 29">
                <a:extLst>
                  <a:ext uri="{FF2B5EF4-FFF2-40B4-BE49-F238E27FC236}">
                    <a16:creationId xmlns:a16="http://schemas.microsoft.com/office/drawing/2014/main" id="{EC3A0E82-7956-A5BB-D7A3-C1F99F0C8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03173" y="1768563"/>
                <a:ext cx="0" cy="0"/>
              </a:xfrm>
              <a:prstGeom prst="line">
                <a:avLst/>
              </a:prstGeom>
              <a:grpFill/>
              <a:ln w="142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C9DCB883-F980-94BB-AB8D-FE0DC41DD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5851911" y="2004747"/>
                <a:ext cx="507543" cy="502516"/>
              </a:xfrm>
              <a:custGeom>
                <a:avLst/>
                <a:gdLst>
                  <a:gd name="T0" fmla="*/ 151 w 303"/>
                  <a:gd name="T1" fmla="*/ 0 h 303"/>
                  <a:gd name="T2" fmla="*/ 0 w 303"/>
                  <a:gd name="T3" fmla="*/ 152 h 303"/>
                  <a:gd name="T4" fmla="*/ 151 w 303"/>
                  <a:gd name="T5" fmla="*/ 303 h 303"/>
                  <a:gd name="T6" fmla="*/ 303 w 303"/>
                  <a:gd name="T7" fmla="*/ 152 h 303"/>
                  <a:gd name="T8" fmla="*/ 151 w 303"/>
                  <a:gd name="T9" fmla="*/ 0 h 303"/>
                  <a:gd name="T10" fmla="*/ 263 w 303"/>
                  <a:gd name="T11" fmla="*/ 91 h 303"/>
                  <a:gd name="T12" fmla="*/ 220 w 303"/>
                  <a:gd name="T13" fmla="*/ 91 h 303"/>
                  <a:gd name="T14" fmla="*/ 198 w 303"/>
                  <a:gd name="T15" fmla="*/ 34 h 303"/>
                  <a:gd name="T16" fmla="*/ 263 w 303"/>
                  <a:gd name="T17" fmla="*/ 91 h 303"/>
                  <a:gd name="T18" fmla="*/ 201 w 303"/>
                  <a:gd name="T19" fmla="*/ 152 h 303"/>
                  <a:gd name="T20" fmla="*/ 199 w 303"/>
                  <a:gd name="T21" fmla="*/ 187 h 303"/>
                  <a:gd name="T22" fmla="*/ 103 w 303"/>
                  <a:gd name="T23" fmla="*/ 187 h 303"/>
                  <a:gd name="T24" fmla="*/ 101 w 303"/>
                  <a:gd name="T25" fmla="*/ 152 h 303"/>
                  <a:gd name="T26" fmla="*/ 103 w 303"/>
                  <a:gd name="T27" fmla="*/ 116 h 303"/>
                  <a:gd name="T28" fmla="*/ 199 w 303"/>
                  <a:gd name="T29" fmla="*/ 116 h 303"/>
                  <a:gd name="T30" fmla="*/ 201 w 303"/>
                  <a:gd name="T31" fmla="*/ 152 h 303"/>
                  <a:gd name="T32" fmla="*/ 151 w 303"/>
                  <a:gd name="T33" fmla="*/ 25 h 303"/>
                  <a:gd name="T34" fmla="*/ 195 w 303"/>
                  <a:gd name="T35" fmla="*/ 91 h 303"/>
                  <a:gd name="T36" fmla="*/ 108 w 303"/>
                  <a:gd name="T37" fmla="*/ 91 h 303"/>
                  <a:gd name="T38" fmla="*/ 151 w 303"/>
                  <a:gd name="T39" fmla="*/ 25 h 303"/>
                  <a:gd name="T40" fmla="*/ 104 w 303"/>
                  <a:gd name="T41" fmla="*/ 34 h 303"/>
                  <a:gd name="T42" fmla="*/ 83 w 303"/>
                  <a:gd name="T43" fmla="*/ 91 h 303"/>
                  <a:gd name="T44" fmla="*/ 40 w 303"/>
                  <a:gd name="T45" fmla="*/ 91 h 303"/>
                  <a:gd name="T46" fmla="*/ 104 w 303"/>
                  <a:gd name="T47" fmla="*/ 34 h 303"/>
                  <a:gd name="T48" fmla="*/ 24 w 303"/>
                  <a:gd name="T49" fmla="*/ 152 h 303"/>
                  <a:gd name="T50" fmla="*/ 29 w 303"/>
                  <a:gd name="T51" fmla="*/ 116 h 303"/>
                  <a:gd name="T52" fmla="*/ 79 w 303"/>
                  <a:gd name="T53" fmla="*/ 116 h 303"/>
                  <a:gd name="T54" fmla="*/ 76 w 303"/>
                  <a:gd name="T55" fmla="*/ 152 h 303"/>
                  <a:gd name="T56" fmla="*/ 79 w 303"/>
                  <a:gd name="T57" fmla="*/ 187 h 303"/>
                  <a:gd name="T58" fmla="*/ 29 w 303"/>
                  <a:gd name="T59" fmla="*/ 187 h 303"/>
                  <a:gd name="T60" fmla="*/ 24 w 303"/>
                  <a:gd name="T61" fmla="*/ 152 h 303"/>
                  <a:gd name="T62" fmla="*/ 40 w 303"/>
                  <a:gd name="T63" fmla="*/ 212 h 303"/>
                  <a:gd name="T64" fmla="*/ 83 w 303"/>
                  <a:gd name="T65" fmla="*/ 212 h 303"/>
                  <a:gd name="T66" fmla="*/ 104 w 303"/>
                  <a:gd name="T67" fmla="*/ 269 h 303"/>
                  <a:gd name="T68" fmla="*/ 40 w 303"/>
                  <a:gd name="T69" fmla="*/ 212 h 303"/>
                  <a:gd name="T70" fmla="*/ 151 w 303"/>
                  <a:gd name="T71" fmla="*/ 278 h 303"/>
                  <a:gd name="T72" fmla="*/ 108 w 303"/>
                  <a:gd name="T73" fmla="*/ 212 h 303"/>
                  <a:gd name="T74" fmla="*/ 195 w 303"/>
                  <a:gd name="T75" fmla="*/ 212 h 303"/>
                  <a:gd name="T76" fmla="*/ 151 w 303"/>
                  <a:gd name="T77" fmla="*/ 278 h 303"/>
                  <a:gd name="T78" fmla="*/ 198 w 303"/>
                  <a:gd name="T79" fmla="*/ 269 h 303"/>
                  <a:gd name="T80" fmla="*/ 220 w 303"/>
                  <a:gd name="T81" fmla="*/ 212 h 303"/>
                  <a:gd name="T82" fmla="*/ 263 w 303"/>
                  <a:gd name="T83" fmla="*/ 212 h 303"/>
                  <a:gd name="T84" fmla="*/ 198 w 303"/>
                  <a:gd name="T85" fmla="*/ 269 h 303"/>
                  <a:gd name="T86" fmla="*/ 224 w 303"/>
                  <a:gd name="T87" fmla="*/ 187 h 303"/>
                  <a:gd name="T88" fmla="*/ 226 w 303"/>
                  <a:gd name="T89" fmla="*/ 152 h 303"/>
                  <a:gd name="T90" fmla="*/ 224 w 303"/>
                  <a:gd name="T91" fmla="*/ 116 h 303"/>
                  <a:gd name="T92" fmla="*/ 273 w 303"/>
                  <a:gd name="T93" fmla="*/ 116 h 303"/>
                  <a:gd name="T94" fmla="*/ 278 w 303"/>
                  <a:gd name="T95" fmla="*/ 152 h 303"/>
                  <a:gd name="T96" fmla="*/ 273 w 303"/>
                  <a:gd name="T97" fmla="*/ 187 h 303"/>
                  <a:gd name="T98" fmla="*/ 224 w 303"/>
                  <a:gd name="T99" fmla="*/ 187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3" h="303">
                    <a:moveTo>
                      <a:pt x="151" y="0"/>
                    </a:moveTo>
                    <a:cubicBezTo>
                      <a:pt x="68" y="0"/>
                      <a:pt x="0" y="68"/>
                      <a:pt x="0" y="152"/>
                    </a:cubicBezTo>
                    <a:cubicBezTo>
                      <a:pt x="0" y="235"/>
                      <a:pt x="68" y="303"/>
                      <a:pt x="151" y="303"/>
                    </a:cubicBezTo>
                    <a:cubicBezTo>
                      <a:pt x="235" y="303"/>
                      <a:pt x="303" y="235"/>
                      <a:pt x="303" y="152"/>
                    </a:cubicBezTo>
                    <a:cubicBezTo>
                      <a:pt x="303" y="68"/>
                      <a:pt x="235" y="0"/>
                      <a:pt x="151" y="0"/>
                    </a:cubicBezTo>
                    <a:close/>
                    <a:moveTo>
                      <a:pt x="263" y="91"/>
                    </a:moveTo>
                    <a:cubicBezTo>
                      <a:pt x="220" y="91"/>
                      <a:pt x="220" y="91"/>
                      <a:pt x="220" y="91"/>
                    </a:cubicBezTo>
                    <a:cubicBezTo>
                      <a:pt x="215" y="69"/>
                      <a:pt x="208" y="49"/>
                      <a:pt x="198" y="34"/>
                    </a:cubicBezTo>
                    <a:cubicBezTo>
                      <a:pt x="226" y="45"/>
                      <a:pt x="248" y="65"/>
                      <a:pt x="263" y="91"/>
                    </a:cubicBezTo>
                    <a:close/>
                    <a:moveTo>
                      <a:pt x="201" y="152"/>
                    </a:moveTo>
                    <a:cubicBezTo>
                      <a:pt x="201" y="164"/>
                      <a:pt x="200" y="176"/>
                      <a:pt x="199" y="187"/>
                    </a:cubicBezTo>
                    <a:cubicBezTo>
                      <a:pt x="103" y="187"/>
                      <a:pt x="103" y="187"/>
                      <a:pt x="103" y="187"/>
                    </a:cubicBezTo>
                    <a:cubicBezTo>
                      <a:pt x="102" y="176"/>
                      <a:pt x="101" y="164"/>
                      <a:pt x="101" y="152"/>
                    </a:cubicBezTo>
                    <a:cubicBezTo>
                      <a:pt x="101" y="140"/>
                      <a:pt x="102" y="128"/>
                      <a:pt x="103" y="116"/>
                    </a:cubicBezTo>
                    <a:cubicBezTo>
                      <a:pt x="199" y="116"/>
                      <a:pt x="199" y="116"/>
                      <a:pt x="199" y="116"/>
                    </a:cubicBezTo>
                    <a:cubicBezTo>
                      <a:pt x="200" y="128"/>
                      <a:pt x="201" y="140"/>
                      <a:pt x="201" y="152"/>
                    </a:cubicBezTo>
                    <a:close/>
                    <a:moveTo>
                      <a:pt x="151" y="25"/>
                    </a:moveTo>
                    <a:cubicBezTo>
                      <a:pt x="165" y="25"/>
                      <a:pt x="184" y="48"/>
                      <a:pt x="195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18" y="48"/>
                      <a:pt x="138" y="25"/>
                      <a:pt x="151" y="25"/>
                    </a:cubicBezTo>
                    <a:close/>
                    <a:moveTo>
                      <a:pt x="104" y="34"/>
                    </a:moveTo>
                    <a:cubicBezTo>
                      <a:pt x="95" y="49"/>
                      <a:pt x="87" y="69"/>
                      <a:pt x="83" y="91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54" y="65"/>
                      <a:pt x="77" y="45"/>
                      <a:pt x="104" y="34"/>
                    </a:cubicBezTo>
                    <a:close/>
                    <a:moveTo>
                      <a:pt x="24" y="152"/>
                    </a:moveTo>
                    <a:cubicBezTo>
                      <a:pt x="24" y="139"/>
                      <a:pt x="26" y="127"/>
                      <a:pt x="29" y="116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7" y="128"/>
                      <a:pt x="76" y="140"/>
                      <a:pt x="76" y="152"/>
                    </a:cubicBezTo>
                    <a:cubicBezTo>
                      <a:pt x="76" y="163"/>
                      <a:pt x="77" y="175"/>
                      <a:pt x="79" y="187"/>
                    </a:cubicBezTo>
                    <a:cubicBezTo>
                      <a:pt x="29" y="187"/>
                      <a:pt x="29" y="187"/>
                      <a:pt x="29" y="187"/>
                    </a:cubicBezTo>
                    <a:cubicBezTo>
                      <a:pt x="26" y="176"/>
                      <a:pt x="24" y="164"/>
                      <a:pt x="24" y="152"/>
                    </a:cubicBezTo>
                    <a:close/>
                    <a:moveTo>
                      <a:pt x="40" y="212"/>
                    </a:moveTo>
                    <a:cubicBezTo>
                      <a:pt x="83" y="212"/>
                      <a:pt x="83" y="212"/>
                      <a:pt x="83" y="212"/>
                    </a:cubicBezTo>
                    <a:cubicBezTo>
                      <a:pt x="87" y="234"/>
                      <a:pt x="95" y="254"/>
                      <a:pt x="104" y="269"/>
                    </a:cubicBezTo>
                    <a:cubicBezTo>
                      <a:pt x="77" y="258"/>
                      <a:pt x="54" y="238"/>
                      <a:pt x="40" y="212"/>
                    </a:cubicBezTo>
                    <a:close/>
                    <a:moveTo>
                      <a:pt x="151" y="278"/>
                    </a:moveTo>
                    <a:cubicBezTo>
                      <a:pt x="138" y="278"/>
                      <a:pt x="118" y="255"/>
                      <a:pt x="108" y="212"/>
                    </a:cubicBezTo>
                    <a:cubicBezTo>
                      <a:pt x="195" y="212"/>
                      <a:pt x="195" y="212"/>
                      <a:pt x="195" y="212"/>
                    </a:cubicBezTo>
                    <a:cubicBezTo>
                      <a:pt x="184" y="255"/>
                      <a:pt x="165" y="278"/>
                      <a:pt x="151" y="278"/>
                    </a:cubicBezTo>
                    <a:close/>
                    <a:moveTo>
                      <a:pt x="198" y="269"/>
                    </a:moveTo>
                    <a:cubicBezTo>
                      <a:pt x="208" y="254"/>
                      <a:pt x="215" y="234"/>
                      <a:pt x="220" y="212"/>
                    </a:cubicBezTo>
                    <a:cubicBezTo>
                      <a:pt x="263" y="212"/>
                      <a:pt x="263" y="212"/>
                      <a:pt x="263" y="212"/>
                    </a:cubicBezTo>
                    <a:cubicBezTo>
                      <a:pt x="248" y="238"/>
                      <a:pt x="226" y="258"/>
                      <a:pt x="198" y="269"/>
                    </a:cubicBezTo>
                    <a:close/>
                    <a:moveTo>
                      <a:pt x="224" y="187"/>
                    </a:moveTo>
                    <a:cubicBezTo>
                      <a:pt x="225" y="175"/>
                      <a:pt x="226" y="163"/>
                      <a:pt x="226" y="152"/>
                    </a:cubicBezTo>
                    <a:cubicBezTo>
                      <a:pt x="226" y="140"/>
                      <a:pt x="225" y="128"/>
                      <a:pt x="224" y="116"/>
                    </a:cubicBezTo>
                    <a:cubicBezTo>
                      <a:pt x="273" y="116"/>
                      <a:pt x="273" y="116"/>
                      <a:pt x="273" y="116"/>
                    </a:cubicBezTo>
                    <a:cubicBezTo>
                      <a:pt x="276" y="127"/>
                      <a:pt x="278" y="139"/>
                      <a:pt x="278" y="152"/>
                    </a:cubicBezTo>
                    <a:cubicBezTo>
                      <a:pt x="278" y="164"/>
                      <a:pt x="276" y="176"/>
                      <a:pt x="273" y="187"/>
                    </a:cubicBezTo>
                    <a:lnTo>
                      <a:pt x="224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B4069F10-582E-1BE8-9403-ED96B4E7C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5711207" y="1813791"/>
                <a:ext cx="467341" cy="713573"/>
              </a:xfrm>
              <a:custGeom>
                <a:avLst/>
                <a:gdLst>
                  <a:gd name="T0" fmla="*/ 89 w 279"/>
                  <a:gd name="T1" fmla="*/ 35 h 428"/>
                  <a:gd name="T2" fmla="*/ 45 w 279"/>
                  <a:gd name="T3" fmla="*/ 0 h 428"/>
                  <a:gd name="T4" fmla="*/ 0 w 279"/>
                  <a:gd name="T5" fmla="*/ 45 h 428"/>
                  <a:gd name="T6" fmla="*/ 45 w 279"/>
                  <a:gd name="T7" fmla="*/ 89 h 428"/>
                  <a:gd name="T8" fmla="*/ 86 w 279"/>
                  <a:gd name="T9" fmla="*/ 62 h 428"/>
                  <a:gd name="T10" fmla="*/ 252 w 279"/>
                  <a:gd name="T11" fmla="*/ 265 h 428"/>
                  <a:gd name="T12" fmla="*/ 196 w 279"/>
                  <a:gd name="T13" fmla="*/ 406 h 428"/>
                  <a:gd name="T14" fmla="*/ 197 w 279"/>
                  <a:gd name="T15" fmla="*/ 424 h 428"/>
                  <a:gd name="T16" fmla="*/ 206 w 279"/>
                  <a:gd name="T17" fmla="*/ 428 h 428"/>
                  <a:gd name="T18" fmla="*/ 216 w 279"/>
                  <a:gd name="T19" fmla="*/ 424 h 428"/>
                  <a:gd name="T20" fmla="*/ 279 w 279"/>
                  <a:gd name="T21" fmla="*/ 265 h 428"/>
                  <a:gd name="T22" fmla="*/ 89 w 279"/>
                  <a:gd name="T23" fmla="*/ 35 h 428"/>
                  <a:gd name="T24" fmla="*/ 45 w 279"/>
                  <a:gd name="T25" fmla="*/ 62 h 428"/>
                  <a:gd name="T26" fmla="*/ 27 w 279"/>
                  <a:gd name="T27" fmla="*/ 45 h 428"/>
                  <a:gd name="T28" fmla="*/ 45 w 279"/>
                  <a:gd name="T29" fmla="*/ 27 h 428"/>
                  <a:gd name="T30" fmla="*/ 63 w 279"/>
                  <a:gd name="T31" fmla="*/ 45 h 428"/>
                  <a:gd name="T32" fmla="*/ 45 w 279"/>
                  <a:gd name="T33" fmla="*/ 62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9" h="428">
                    <a:moveTo>
                      <a:pt x="89" y="35"/>
                    </a:moveTo>
                    <a:cubicBezTo>
                      <a:pt x="85" y="15"/>
                      <a:pt x="67" y="0"/>
                      <a:pt x="45" y="0"/>
                    </a:cubicBezTo>
                    <a:cubicBezTo>
                      <a:pt x="21" y="0"/>
                      <a:pt x="0" y="20"/>
                      <a:pt x="0" y="45"/>
                    </a:cubicBezTo>
                    <a:cubicBezTo>
                      <a:pt x="0" y="69"/>
                      <a:pt x="21" y="89"/>
                      <a:pt x="45" y="89"/>
                    </a:cubicBezTo>
                    <a:cubicBezTo>
                      <a:pt x="64" y="89"/>
                      <a:pt x="79" y="78"/>
                      <a:pt x="86" y="62"/>
                    </a:cubicBezTo>
                    <a:cubicBezTo>
                      <a:pt x="181" y="81"/>
                      <a:pt x="252" y="165"/>
                      <a:pt x="252" y="265"/>
                    </a:cubicBezTo>
                    <a:cubicBezTo>
                      <a:pt x="252" y="317"/>
                      <a:pt x="232" y="367"/>
                      <a:pt x="196" y="406"/>
                    </a:cubicBezTo>
                    <a:cubicBezTo>
                      <a:pt x="191" y="411"/>
                      <a:pt x="192" y="419"/>
                      <a:pt x="197" y="424"/>
                    </a:cubicBezTo>
                    <a:cubicBezTo>
                      <a:pt x="199" y="427"/>
                      <a:pt x="203" y="428"/>
                      <a:pt x="206" y="428"/>
                    </a:cubicBezTo>
                    <a:cubicBezTo>
                      <a:pt x="210" y="428"/>
                      <a:pt x="213" y="427"/>
                      <a:pt x="216" y="424"/>
                    </a:cubicBezTo>
                    <a:cubicBezTo>
                      <a:pt x="256" y="380"/>
                      <a:pt x="279" y="324"/>
                      <a:pt x="279" y="265"/>
                    </a:cubicBezTo>
                    <a:cubicBezTo>
                      <a:pt x="279" y="151"/>
                      <a:pt x="197" y="56"/>
                      <a:pt x="89" y="35"/>
                    </a:cubicBezTo>
                    <a:close/>
                    <a:moveTo>
                      <a:pt x="45" y="62"/>
                    </a:moveTo>
                    <a:cubicBezTo>
                      <a:pt x="35" y="62"/>
                      <a:pt x="27" y="54"/>
                      <a:pt x="27" y="45"/>
                    </a:cubicBezTo>
                    <a:cubicBezTo>
                      <a:pt x="27" y="35"/>
                      <a:pt x="35" y="27"/>
                      <a:pt x="45" y="27"/>
                    </a:cubicBezTo>
                    <a:cubicBezTo>
                      <a:pt x="55" y="27"/>
                      <a:pt x="63" y="35"/>
                      <a:pt x="63" y="45"/>
                    </a:cubicBezTo>
                    <a:cubicBezTo>
                      <a:pt x="63" y="54"/>
                      <a:pt x="55" y="62"/>
                      <a:pt x="45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EBEAEC59-2D85-9B32-11EC-D056C514D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6017743" y="1964546"/>
                <a:ext cx="477392" cy="733674"/>
              </a:xfrm>
              <a:custGeom>
                <a:avLst/>
                <a:gdLst>
                  <a:gd name="T0" fmla="*/ 239 w 284"/>
                  <a:gd name="T1" fmla="*/ 350 h 439"/>
                  <a:gd name="T2" fmla="*/ 198 w 284"/>
                  <a:gd name="T3" fmla="*/ 378 h 439"/>
                  <a:gd name="T4" fmla="*/ 26 w 284"/>
                  <a:gd name="T5" fmla="*/ 175 h 439"/>
                  <a:gd name="T6" fmla="*/ 91 w 284"/>
                  <a:gd name="T7" fmla="*/ 25 h 439"/>
                  <a:gd name="T8" fmla="*/ 91 w 284"/>
                  <a:gd name="T9" fmla="*/ 6 h 439"/>
                  <a:gd name="T10" fmla="*/ 72 w 284"/>
                  <a:gd name="T11" fmla="*/ 5 h 439"/>
                  <a:gd name="T12" fmla="*/ 0 w 284"/>
                  <a:gd name="T13" fmla="*/ 175 h 439"/>
                  <a:gd name="T14" fmla="*/ 196 w 284"/>
                  <a:gd name="T15" fmla="*/ 405 h 439"/>
                  <a:gd name="T16" fmla="*/ 239 w 284"/>
                  <a:gd name="T17" fmla="*/ 439 h 439"/>
                  <a:gd name="T18" fmla="*/ 284 w 284"/>
                  <a:gd name="T19" fmla="*/ 395 h 439"/>
                  <a:gd name="T20" fmla="*/ 239 w 284"/>
                  <a:gd name="T21" fmla="*/ 350 h 439"/>
                  <a:gd name="T22" fmla="*/ 239 w 284"/>
                  <a:gd name="T23" fmla="*/ 413 h 439"/>
                  <a:gd name="T24" fmla="*/ 221 w 284"/>
                  <a:gd name="T25" fmla="*/ 395 h 439"/>
                  <a:gd name="T26" fmla="*/ 239 w 284"/>
                  <a:gd name="T27" fmla="*/ 377 h 439"/>
                  <a:gd name="T28" fmla="*/ 257 w 284"/>
                  <a:gd name="T29" fmla="*/ 395 h 439"/>
                  <a:gd name="T30" fmla="*/ 239 w 284"/>
                  <a:gd name="T31" fmla="*/ 413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4" h="439">
                    <a:moveTo>
                      <a:pt x="239" y="350"/>
                    </a:moveTo>
                    <a:cubicBezTo>
                      <a:pt x="220" y="350"/>
                      <a:pt x="204" y="362"/>
                      <a:pt x="198" y="378"/>
                    </a:cubicBezTo>
                    <a:cubicBezTo>
                      <a:pt x="101" y="361"/>
                      <a:pt x="26" y="276"/>
                      <a:pt x="26" y="175"/>
                    </a:cubicBezTo>
                    <a:cubicBezTo>
                      <a:pt x="26" y="117"/>
                      <a:pt x="49" y="64"/>
                      <a:pt x="91" y="25"/>
                    </a:cubicBezTo>
                    <a:cubicBezTo>
                      <a:pt x="96" y="20"/>
                      <a:pt x="96" y="11"/>
                      <a:pt x="91" y="6"/>
                    </a:cubicBezTo>
                    <a:cubicBezTo>
                      <a:pt x="86" y="1"/>
                      <a:pt x="78" y="0"/>
                      <a:pt x="72" y="5"/>
                    </a:cubicBezTo>
                    <a:cubicBezTo>
                      <a:pt x="25" y="50"/>
                      <a:pt x="0" y="110"/>
                      <a:pt x="0" y="175"/>
                    </a:cubicBezTo>
                    <a:cubicBezTo>
                      <a:pt x="0" y="291"/>
                      <a:pt x="85" y="387"/>
                      <a:pt x="196" y="405"/>
                    </a:cubicBezTo>
                    <a:cubicBezTo>
                      <a:pt x="201" y="425"/>
                      <a:pt x="218" y="439"/>
                      <a:pt x="239" y="439"/>
                    </a:cubicBezTo>
                    <a:cubicBezTo>
                      <a:pt x="264" y="439"/>
                      <a:pt x="284" y="419"/>
                      <a:pt x="284" y="395"/>
                    </a:cubicBezTo>
                    <a:cubicBezTo>
                      <a:pt x="284" y="370"/>
                      <a:pt x="264" y="350"/>
                      <a:pt x="239" y="350"/>
                    </a:cubicBezTo>
                    <a:close/>
                    <a:moveTo>
                      <a:pt x="239" y="413"/>
                    </a:moveTo>
                    <a:cubicBezTo>
                      <a:pt x="229" y="413"/>
                      <a:pt x="221" y="405"/>
                      <a:pt x="221" y="395"/>
                    </a:cubicBezTo>
                    <a:cubicBezTo>
                      <a:pt x="221" y="385"/>
                      <a:pt x="229" y="377"/>
                      <a:pt x="239" y="377"/>
                    </a:cubicBezTo>
                    <a:cubicBezTo>
                      <a:pt x="249" y="377"/>
                      <a:pt x="257" y="385"/>
                      <a:pt x="257" y="395"/>
                    </a:cubicBezTo>
                    <a:cubicBezTo>
                      <a:pt x="257" y="405"/>
                      <a:pt x="249" y="413"/>
                      <a:pt x="239" y="4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Line 355">
                <a:extLst>
                  <a:ext uri="{FF2B5EF4-FFF2-40B4-BE49-F238E27FC236}">
                    <a16:creationId xmlns:a16="http://schemas.microsoft.com/office/drawing/2014/main" id="{F751A107-ED2C-387E-6D78-54EA51F5A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03173" y="2622841"/>
                <a:ext cx="0" cy="0"/>
              </a:xfrm>
              <a:prstGeom prst="line">
                <a:avLst/>
              </a:prstGeom>
              <a:grpFill/>
              <a:ln w="142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60339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lity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warehouse&#10;&#10;Description automatically generated with medium confidence">
            <a:extLst>
              <a:ext uri="{FF2B5EF4-FFF2-40B4-BE49-F238E27FC236}">
                <a16:creationId xmlns:a16="http://schemas.microsoft.com/office/drawing/2014/main" id="{00DEE6C3-9940-E837-4CB5-5DC410CA2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8900"/>
            <a:ext cx="4560213" cy="6779099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792C26BF-6739-427A-A9E9-8A8A678B7C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19" y="78902"/>
            <a:ext cx="4560213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1259CC84-9D61-4B7E-B269-B36414503070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57D660-4AAE-4D5D-82B7-7B0FFD272375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964EA6-FA40-459F-BF7E-34433308865C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B56D1BA-1D0B-48D6-8A9B-D6701B6E2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6F33A3D7-2E0B-4E81-A491-81B9B4545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CE9950E5-3A53-4262-9FF9-392F9697D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53084A67-7628-476E-9F80-8CED241E2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EBEFBC6-A920-4150-8CB5-2F07F5A51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44FA70-A90F-7A7A-901B-994C72C370D5}"/>
              </a:ext>
            </a:extLst>
          </p:cNvPr>
          <p:cNvGrpSpPr/>
          <p:nvPr userDrawn="1"/>
        </p:nvGrpSpPr>
        <p:grpSpPr>
          <a:xfrm>
            <a:off x="254479" y="5242148"/>
            <a:ext cx="1045712" cy="1045710"/>
            <a:chOff x="254479" y="5242148"/>
            <a:chExt cx="1045712" cy="10457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C8DF03-C0A3-0AAA-8DC1-CB3B28E5AFE0}"/>
                </a:ext>
              </a:extLst>
            </p:cNvPr>
            <p:cNvGrpSpPr/>
            <p:nvPr userDrawn="1"/>
          </p:nvGrpSpPr>
          <p:grpSpPr>
            <a:xfrm>
              <a:off x="254479" y="5242148"/>
              <a:ext cx="1045712" cy="1045710"/>
              <a:chOff x="428413" y="5480074"/>
              <a:chExt cx="1045712" cy="104571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9FCD6797-0591-7500-7BFB-DE388D8B5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8413" y="5480074"/>
                <a:ext cx="1045712" cy="1045710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BB2D7A43-FE87-6068-D200-9B6F43FB80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196" y="5582857"/>
                <a:ext cx="840144" cy="840143"/>
              </a:xfrm>
              <a:prstGeom prst="rect">
                <a:avLst/>
              </a:prstGeom>
            </p:spPr>
          </p:pic>
        </p:grp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D42F6DE-A07D-17B4-3319-B7F0286FF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2380" y="5500048"/>
              <a:ext cx="514414" cy="51441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FEEBCF-C17C-4875-9800-308171256713}"/>
              </a:ext>
            </a:extLst>
          </p:cNvPr>
          <p:cNvGrpSpPr/>
          <p:nvPr userDrawn="1"/>
        </p:nvGrpSpPr>
        <p:grpSpPr>
          <a:xfrm>
            <a:off x="3477009" y="3308074"/>
            <a:ext cx="864217" cy="864217"/>
            <a:chOff x="3477009" y="3308074"/>
            <a:chExt cx="864217" cy="86421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421356-A1AD-AE62-51DF-B7F87F568870}"/>
                </a:ext>
              </a:extLst>
            </p:cNvPr>
            <p:cNvGrpSpPr/>
            <p:nvPr userDrawn="1"/>
          </p:nvGrpSpPr>
          <p:grpSpPr>
            <a:xfrm>
              <a:off x="3477009" y="3308074"/>
              <a:ext cx="864217" cy="864217"/>
              <a:chOff x="3044798" y="657221"/>
              <a:chExt cx="864217" cy="864217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3BD1F41-B259-0236-0B32-B7C6628A5D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044798" y="657221"/>
                <a:ext cx="864217" cy="864217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168D7302-36B4-A84D-C2B0-46056567A12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29742" y="742165"/>
                <a:ext cx="694328" cy="69432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6C37A1B-66DC-D2AC-9AAF-167488127B7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3719962" y="3538723"/>
              <a:ext cx="378311" cy="402917"/>
              <a:chOff x="7070692" y="4268381"/>
              <a:chExt cx="195262" cy="207962"/>
            </a:xfrm>
            <a:solidFill>
              <a:schemeClr val="bg2"/>
            </a:solidFill>
          </p:grpSpPr>
          <p:sp>
            <p:nvSpPr>
              <p:cNvPr id="28" name="Freeform 150">
                <a:extLst>
                  <a:ext uri="{FF2B5EF4-FFF2-40B4-BE49-F238E27FC236}">
                    <a16:creationId xmlns:a16="http://schemas.microsoft.com/office/drawing/2014/main" id="{44990D4D-78A8-98D8-D5EA-7D41FD582D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0692" y="4268381"/>
                <a:ext cx="195262" cy="207962"/>
              </a:xfrm>
              <a:custGeom>
                <a:avLst/>
                <a:gdLst>
                  <a:gd name="T0" fmla="*/ 352 w 376"/>
                  <a:gd name="T1" fmla="*/ 66 h 403"/>
                  <a:gd name="T2" fmla="*/ 203 w 376"/>
                  <a:gd name="T3" fmla="*/ 4 h 403"/>
                  <a:gd name="T4" fmla="*/ 173 w 376"/>
                  <a:gd name="T5" fmla="*/ 4 h 403"/>
                  <a:gd name="T6" fmla="*/ 23 w 376"/>
                  <a:gd name="T7" fmla="*/ 66 h 403"/>
                  <a:gd name="T8" fmla="*/ 0 w 376"/>
                  <a:gd name="T9" fmla="*/ 102 h 403"/>
                  <a:gd name="T10" fmla="*/ 55 w 376"/>
                  <a:gd name="T11" fmla="*/ 296 h 403"/>
                  <a:gd name="T12" fmla="*/ 173 w 376"/>
                  <a:gd name="T13" fmla="*/ 399 h 403"/>
                  <a:gd name="T14" fmla="*/ 203 w 376"/>
                  <a:gd name="T15" fmla="*/ 399 h 403"/>
                  <a:gd name="T16" fmla="*/ 376 w 376"/>
                  <a:gd name="T17" fmla="*/ 102 h 403"/>
                  <a:gd name="T18" fmla="*/ 352 w 376"/>
                  <a:gd name="T19" fmla="*/ 66 h 403"/>
                  <a:gd name="T20" fmla="*/ 349 w 376"/>
                  <a:gd name="T21" fmla="*/ 107 h 403"/>
                  <a:gd name="T22" fmla="*/ 309 w 376"/>
                  <a:gd name="T23" fmla="*/ 260 h 403"/>
                  <a:gd name="T24" fmla="*/ 195 w 376"/>
                  <a:gd name="T25" fmla="*/ 373 h 403"/>
                  <a:gd name="T26" fmla="*/ 188 w 376"/>
                  <a:gd name="T27" fmla="*/ 376 h 403"/>
                  <a:gd name="T28" fmla="*/ 181 w 376"/>
                  <a:gd name="T29" fmla="*/ 373 h 403"/>
                  <a:gd name="T30" fmla="*/ 67 w 376"/>
                  <a:gd name="T31" fmla="*/ 260 h 403"/>
                  <a:gd name="T32" fmla="*/ 27 w 376"/>
                  <a:gd name="T33" fmla="*/ 107 h 403"/>
                  <a:gd name="T34" fmla="*/ 27 w 376"/>
                  <a:gd name="T35" fmla="*/ 94 h 403"/>
                  <a:gd name="T36" fmla="*/ 188 w 376"/>
                  <a:gd name="T37" fmla="*/ 27 h 403"/>
                  <a:gd name="T38" fmla="*/ 349 w 376"/>
                  <a:gd name="T39" fmla="*/ 94 h 403"/>
                  <a:gd name="T40" fmla="*/ 349 w 376"/>
                  <a:gd name="T41" fmla="*/ 107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6" h="403">
                    <a:moveTo>
                      <a:pt x="352" y="66"/>
                    </a:moveTo>
                    <a:cubicBezTo>
                      <a:pt x="203" y="4"/>
                      <a:pt x="203" y="4"/>
                      <a:pt x="203" y="4"/>
                    </a:cubicBezTo>
                    <a:cubicBezTo>
                      <a:pt x="193" y="0"/>
                      <a:pt x="183" y="0"/>
                      <a:pt x="173" y="4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9" y="72"/>
                      <a:pt x="0" y="86"/>
                      <a:pt x="0" y="102"/>
                    </a:cubicBezTo>
                    <a:cubicBezTo>
                      <a:pt x="0" y="173"/>
                      <a:pt x="19" y="240"/>
                      <a:pt x="55" y="296"/>
                    </a:cubicBezTo>
                    <a:cubicBezTo>
                      <a:pt x="86" y="344"/>
                      <a:pt x="128" y="381"/>
                      <a:pt x="173" y="399"/>
                    </a:cubicBezTo>
                    <a:cubicBezTo>
                      <a:pt x="182" y="403"/>
                      <a:pt x="193" y="403"/>
                      <a:pt x="203" y="399"/>
                    </a:cubicBezTo>
                    <a:cubicBezTo>
                      <a:pt x="267" y="372"/>
                      <a:pt x="376" y="280"/>
                      <a:pt x="376" y="102"/>
                    </a:cubicBezTo>
                    <a:cubicBezTo>
                      <a:pt x="376" y="86"/>
                      <a:pt x="367" y="72"/>
                      <a:pt x="352" y="66"/>
                    </a:cubicBezTo>
                    <a:close/>
                    <a:moveTo>
                      <a:pt x="349" y="107"/>
                    </a:moveTo>
                    <a:cubicBezTo>
                      <a:pt x="348" y="158"/>
                      <a:pt x="333" y="214"/>
                      <a:pt x="309" y="260"/>
                    </a:cubicBezTo>
                    <a:cubicBezTo>
                      <a:pt x="280" y="315"/>
                      <a:pt x="241" y="354"/>
                      <a:pt x="195" y="373"/>
                    </a:cubicBezTo>
                    <a:cubicBezTo>
                      <a:pt x="188" y="376"/>
                      <a:pt x="188" y="376"/>
                      <a:pt x="188" y="376"/>
                    </a:cubicBezTo>
                    <a:cubicBezTo>
                      <a:pt x="181" y="373"/>
                      <a:pt x="181" y="373"/>
                      <a:pt x="181" y="373"/>
                    </a:cubicBezTo>
                    <a:cubicBezTo>
                      <a:pt x="135" y="354"/>
                      <a:pt x="95" y="315"/>
                      <a:pt x="67" y="260"/>
                    </a:cubicBezTo>
                    <a:cubicBezTo>
                      <a:pt x="42" y="214"/>
                      <a:pt x="28" y="158"/>
                      <a:pt x="27" y="107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188" y="27"/>
                      <a:pt x="188" y="27"/>
                      <a:pt x="188" y="27"/>
                    </a:cubicBezTo>
                    <a:cubicBezTo>
                      <a:pt x="349" y="94"/>
                      <a:pt x="349" y="94"/>
                      <a:pt x="349" y="94"/>
                    </a:cubicBezTo>
                    <a:lnTo>
                      <a:pt x="349" y="1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51">
                <a:extLst>
                  <a:ext uri="{FF2B5EF4-FFF2-40B4-BE49-F238E27FC236}">
                    <a16:creationId xmlns:a16="http://schemas.microsoft.com/office/drawing/2014/main" id="{2DD94085-19C8-4F25-AE1C-5E8399703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6254" y="4330293"/>
                <a:ext cx="93662" cy="74612"/>
              </a:xfrm>
              <a:custGeom>
                <a:avLst/>
                <a:gdLst>
                  <a:gd name="T0" fmla="*/ 22 w 179"/>
                  <a:gd name="T1" fmla="*/ 64 h 143"/>
                  <a:gd name="T2" fmla="*/ 18 w 179"/>
                  <a:gd name="T3" fmla="*/ 62 h 143"/>
                  <a:gd name="T4" fmla="*/ 14 w 179"/>
                  <a:gd name="T5" fmla="*/ 64 h 143"/>
                  <a:gd name="T6" fmla="*/ 2 w 179"/>
                  <a:gd name="T7" fmla="*/ 76 h 143"/>
                  <a:gd name="T8" fmla="*/ 2 w 179"/>
                  <a:gd name="T9" fmla="*/ 85 h 143"/>
                  <a:gd name="T10" fmla="*/ 58 w 179"/>
                  <a:gd name="T11" fmla="*/ 141 h 143"/>
                  <a:gd name="T12" fmla="*/ 62 w 179"/>
                  <a:gd name="T13" fmla="*/ 143 h 143"/>
                  <a:gd name="T14" fmla="*/ 66 w 179"/>
                  <a:gd name="T15" fmla="*/ 141 h 143"/>
                  <a:gd name="T16" fmla="*/ 177 w 179"/>
                  <a:gd name="T17" fmla="*/ 23 h 143"/>
                  <a:gd name="T18" fmla="*/ 177 w 179"/>
                  <a:gd name="T19" fmla="*/ 14 h 143"/>
                  <a:gd name="T20" fmla="*/ 165 w 179"/>
                  <a:gd name="T21" fmla="*/ 2 h 143"/>
                  <a:gd name="T22" fmla="*/ 156 w 179"/>
                  <a:gd name="T23" fmla="*/ 2 h 143"/>
                  <a:gd name="T24" fmla="*/ 63 w 179"/>
                  <a:gd name="T25" fmla="*/ 105 h 143"/>
                  <a:gd name="T26" fmla="*/ 22 w 179"/>
                  <a:gd name="T27" fmla="*/ 6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9" h="143">
                    <a:moveTo>
                      <a:pt x="22" y="64"/>
                    </a:moveTo>
                    <a:cubicBezTo>
                      <a:pt x="21" y="63"/>
                      <a:pt x="20" y="62"/>
                      <a:pt x="18" y="62"/>
                    </a:cubicBezTo>
                    <a:cubicBezTo>
                      <a:pt x="16" y="62"/>
                      <a:pt x="15" y="63"/>
                      <a:pt x="14" y="64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8"/>
                      <a:pt x="0" y="82"/>
                      <a:pt x="2" y="85"/>
                    </a:cubicBezTo>
                    <a:cubicBezTo>
                      <a:pt x="58" y="141"/>
                      <a:pt x="58" y="141"/>
                      <a:pt x="58" y="141"/>
                    </a:cubicBezTo>
                    <a:cubicBezTo>
                      <a:pt x="59" y="142"/>
                      <a:pt x="61" y="143"/>
                      <a:pt x="62" y="143"/>
                    </a:cubicBezTo>
                    <a:cubicBezTo>
                      <a:pt x="64" y="143"/>
                      <a:pt x="65" y="142"/>
                      <a:pt x="66" y="141"/>
                    </a:cubicBezTo>
                    <a:cubicBezTo>
                      <a:pt x="177" y="23"/>
                      <a:pt x="177" y="23"/>
                      <a:pt x="177" y="23"/>
                    </a:cubicBezTo>
                    <a:cubicBezTo>
                      <a:pt x="179" y="20"/>
                      <a:pt x="179" y="16"/>
                      <a:pt x="177" y="14"/>
                    </a:cubicBezTo>
                    <a:cubicBezTo>
                      <a:pt x="165" y="2"/>
                      <a:pt x="165" y="2"/>
                      <a:pt x="165" y="2"/>
                    </a:cubicBezTo>
                    <a:cubicBezTo>
                      <a:pt x="162" y="0"/>
                      <a:pt x="159" y="0"/>
                      <a:pt x="156" y="2"/>
                    </a:cubicBezTo>
                    <a:cubicBezTo>
                      <a:pt x="63" y="105"/>
                      <a:pt x="63" y="105"/>
                      <a:pt x="63" y="105"/>
                    </a:cubicBezTo>
                    <a:lnTo>
                      <a:pt x="2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37080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94775" y="414064"/>
            <a:ext cx="11425752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  <a:br>
              <a:rPr lang="en-US" dirty="0"/>
            </a:br>
            <a:r>
              <a:rPr lang="en-US" dirty="0"/>
              <a:t>second line title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394774" y="1153266"/>
            <a:ext cx="11425752" cy="46672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3332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94775" y="414064"/>
            <a:ext cx="11454325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1375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2938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94775" y="41406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394775" y="1153266"/>
            <a:ext cx="5847277" cy="4667249"/>
          </a:xfrm>
        </p:spPr>
        <p:txBody>
          <a:bodyPr/>
          <a:lstStyle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6242052" y="1153266"/>
            <a:ext cx="5847277" cy="4667249"/>
          </a:xfrm>
        </p:spPr>
        <p:txBody>
          <a:bodyPr/>
          <a:lstStyle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2144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1A16C9-C041-49C5-AC50-D0FF3E5085DA}"/>
              </a:ext>
            </a:extLst>
          </p:cNvPr>
          <p:cNvSpPr/>
          <p:nvPr userDrawn="1"/>
        </p:nvSpPr>
        <p:spPr>
          <a:xfrm>
            <a:off x="0" y="5834418"/>
            <a:ext cx="12192000" cy="1023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453E47-1254-4AED-A541-BB7CE36A4C87}"/>
              </a:ext>
            </a:extLst>
          </p:cNvPr>
          <p:cNvSpPr/>
          <p:nvPr userDrawn="1"/>
        </p:nvSpPr>
        <p:spPr>
          <a:xfrm>
            <a:off x="0" y="1"/>
            <a:ext cx="12192000" cy="218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936080" y="1634279"/>
            <a:ext cx="7009333" cy="24544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ts val="6000"/>
              </a:lnSpc>
              <a:spcBef>
                <a:spcPts val="0"/>
              </a:spcBef>
              <a:spcAft>
                <a:spcPct val="0"/>
              </a:spcAft>
              <a:defRPr lang="en-US" sz="5500" b="0" kern="1200" cap="none" spc="-5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Title</a:t>
            </a:r>
            <a:br>
              <a:rPr lang="en-US" dirty="0"/>
            </a:br>
            <a:r>
              <a:rPr lang="en-US" dirty="0"/>
              <a:t>Third Line Title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F788F4C-F3F1-4D1E-9E78-69BDCFEDEA0E}"/>
              </a:ext>
            </a:extLst>
          </p:cNvPr>
          <p:cNvSpPr txBox="1">
            <a:spLocks/>
          </p:cNvSpPr>
          <p:nvPr userDrawn="1"/>
        </p:nvSpPr>
        <p:spPr>
          <a:xfrm>
            <a:off x="6757621" y="6429865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A6489-F2EE-48AA-AF66-CF911B054E5B}"/>
              </a:ext>
            </a:extLst>
          </p:cNvPr>
          <p:cNvSpPr txBox="1"/>
          <p:nvPr userDrawn="1"/>
        </p:nvSpPr>
        <p:spPr>
          <a:xfrm>
            <a:off x="939519" y="6115278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9428A6-B4EA-426C-B5D6-7BF8255D0379}"/>
              </a:ext>
            </a:extLst>
          </p:cNvPr>
          <p:cNvGrpSpPr/>
          <p:nvPr userDrawn="1"/>
        </p:nvGrpSpPr>
        <p:grpSpPr>
          <a:xfrm>
            <a:off x="1" y="4335146"/>
            <a:ext cx="7945412" cy="59196"/>
            <a:chOff x="0" y="-1"/>
            <a:chExt cx="12190081" cy="1350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B1F641-A39F-419C-B874-36E8B4C70292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43CEE6-1108-4EA9-99ED-44930E6EC07C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6895F3-7204-48FF-A4F3-F08AE082612C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9838EC-325A-4D0A-BA69-5EBCA1E4E224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AB4C98-DF4F-4361-A999-30FBA0566D0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E5D1333-9BCA-4D99-8B74-A5FD0A4B9B51}"/>
              </a:ext>
            </a:extLst>
          </p:cNvPr>
          <p:cNvSpPr/>
          <p:nvPr userDrawn="1"/>
        </p:nvSpPr>
        <p:spPr>
          <a:xfrm>
            <a:off x="10163174" y="0"/>
            <a:ext cx="2028826" cy="6858000"/>
          </a:xfrm>
          <a:prstGeom prst="rect">
            <a:avLst/>
          </a:prstGeom>
          <a:solidFill>
            <a:srgbClr val="50A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203C931-D801-4035-A8B2-0085615AC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906" y="5228176"/>
            <a:ext cx="995362" cy="9953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FB6ECD-AD16-4595-BDE1-ED612F049B15}"/>
              </a:ext>
            </a:extLst>
          </p:cNvPr>
          <p:cNvSpPr/>
          <p:nvPr userDrawn="1"/>
        </p:nvSpPr>
        <p:spPr>
          <a:xfrm>
            <a:off x="9972674" y="0"/>
            <a:ext cx="200026" cy="6858000"/>
          </a:xfrm>
          <a:prstGeom prst="rect">
            <a:avLst/>
          </a:prstGeom>
          <a:solidFill>
            <a:srgbClr val="229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870034E-F8DD-48DC-A066-E5AC17824E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446" y="5043977"/>
            <a:ext cx="5592432" cy="12262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D6C17E-6427-4E15-BF87-030DEB8EE579}"/>
              </a:ext>
            </a:extLst>
          </p:cNvPr>
          <p:cNvSpPr txBox="1"/>
          <p:nvPr userDrawn="1"/>
        </p:nvSpPr>
        <p:spPr>
          <a:xfrm>
            <a:off x="939519" y="6364207"/>
            <a:ext cx="5818102" cy="343469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700" b="0" i="0" cap="all" spc="50" baseline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NXP, the NXP logo and NXP SECURE CONNECTIONS FOR A SMARTER WORLD are trademarks of NXP B.V. All other product or service names are the property of their respective owners. © 2023 NXP B.V.</a:t>
            </a:r>
          </a:p>
        </p:txBody>
      </p:sp>
    </p:spTree>
    <p:extLst>
      <p:ext uri="{BB962C8B-B14F-4D97-AF65-F5344CB8AC3E}">
        <p14:creationId xmlns:p14="http://schemas.microsoft.com/office/powerpoint/2010/main" val="114775440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1A16C9-C041-49C5-AC50-D0FF3E5085DA}"/>
              </a:ext>
            </a:extLst>
          </p:cNvPr>
          <p:cNvSpPr/>
          <p:nvPr userDrawn="1"/>
        </p:nvSpPr>
        <p:spPr>
          <a:xfrm>
            <a:off x="0" y="5834418"/>
            <a:ext cx="12192000" cy="1023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453E47-1254-4AED-A541-BB7CE36A4C87}"/>
              </a:ext>
            </a:extLst>
          </p:cNvPr>
          <p:cNvSpPr/>
          <p:nvPr userDrawn="1"/>
        </p:nvSpPr>
        <p:spPr>
          <a:xfrm>
            <a:off x="0" y="1"/>
            <a:ext cx="12192000" cy="218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66DA4-3842-41AB-A413-DA2CAB207332}"/>
              </a:ext>
            </a:extLst>
          </p:cNvPr>
          <p:cNvSpPr txBox="1"/>
          <p:nvPr userDrawn="1"/>
        </p:nvSpPr>
        <p:spPr>
          <a:xfrm>
            <a:off x="939519" y="6364207"/>
            <a:ext cx="5818102" cy="343469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700" b="0" i="0" cap="all" spc="50" baseline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NXP, the NXP logo and NXP SECURE CONNECTIONS FOR A SMARTER WORLD are trademarks of NXP B.V. All other product or service names are the property of their respective owners. © 2023 NXP B.V.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F788F4C-F3F1-4D1E-9E78-69BDCFEDEA0E}"/>
              </a:ext>
            </a:extLst>
          </p:cNvPr>
          <p:cNvSpPr txBox="1">
            <a:spLocks/>
          </p:cNvSpPr>
          <p:nvPr userDrawn="1"/>
        </p:nvSpPr>
        <p:spPr>
          <a:xfrm>
            <a:off x="6757621" y="6429865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A6489-F2EE-48AA-AF66-CF911B054E5B}"/>
              </a:ext>
            </a:extLst>
          </p:cNvPr>
          <p:cNvSpPr txBox="1"/>
          <p:nvPr userDrawn="1"/>
        </p:nvSpPr>
        <p:spPr>
          <a:xfrm>
            <a:off x="939519" y="6115278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5DCA3A-3479-4CA4-B85C-C27090ADD0B2}"/>
              </a:ext>
            </a:extLst>
          </p:cNvPr>
          <p:cNvSpPr/>
          <p:nvPr userDrawn="1"/>
        </p:nvSpPr>
        <p:spPr>
          <a:xfrm>
            <a:off x="10163174" y="0"/>
            <a:ext cx="2028826" cy="6857999"/>
          </a:xfrm>
          <a:prstGeom prst="rect">
            <a:avLst/>
          </a:prstGeom>
          <a:solidFill>
            <a:srgbClr val="98B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5A7B107C-1960-4D18-8903-018BBE08D6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906" y="5228176"/>
            <a:ext cx="995362" cy="9953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ADADDD7-27DF-4F1B-AF83-2336CE552FBC}"/>
              </a:ext>
            </a:extLst>
          </p:cNvPr>
          <p:cNvSpPr/>
          <p:nvPr userDrawn="1"/>
        </p:nvSpPr>
        <p:spPr>
          <a:xfrm>
            <a:off x="9972674" y="0"/>
            <a:ext cx="200026" cy="6858000"/>
          </a:xfrm>
          <a:prstGeom prst="rect">
            <a:avLst/>
          </a:prstGeom>
          <a:solidFill>
            <a:srgbClr val="7F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5C90563-5E31-4BB6-A451-C74BBA9E27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446" y="5043977"/>
            <a:ext cx="5592432" cy="1226264"/>
          </a:xfrm>
          <a:prstGeom prst="rect">
            <a:avLst/>
          </a:prstGeom>
        </p:spPr>
      </p:pic>
      <p:sp>
        <p:nvSpPr>
          <p:cNvPr id="20" name="Rectangle 226">
            <a:extLst>
              <a:ext uri="{FF2B5EF4-FFF2-40B4-BE49-F238E27FC236}">
                <a16:creationId xmlns:a16="http://schemas.microsoft.com/office/drawing/2014/main" id="{B20325F3-D3B7-4667-B443-7A5E875CEFF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936080" y="1634279"/>
            <a:ext cx="7009333" cy="24544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ts val="6000"/>
              </a:lnSpc>
              <a:spcBef>
                <a:spcPts val="0"/>
              </a:spcBef>
              <a:spcAft>
                <a:spcPct val="0"/>
              </a:spcAft>
              <a:defRPr lang="en-US" sz="5500" b="0" kern="1200" cap="none" spc="-5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Title</a:t>
            </a:r>
            <a:br>
              <a:rPr lang="en-US" dirty="0"/>
            </a:br>
            <a:r>
              <a:rPr lang="en-US" dirty="0"/>
              <a:t>Third Line Title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A50CE8-C42A-40BE-B8BE-DD6BA74EC96D}"/>
              </a:ext>
            </a:extLst>
          </p:cNvPr>
          <p:cNvGrpSpPr/>
          <p:nvPr userDrawn="1"/>
        </p:nvGrpSpPr>
        <p:grpSpPr>
          <a:xfrm>
            <a:off x="1" y="4335146"/>
            <a:ext cx="7945412" cy="59196"/>
            <a:chOff x="0" y="-1"/>
            <a:chExt cx="12190081" cy="13501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079EEBE-0AA2-4B9F-8CA5-4EF66EBBF8CE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52E4ED-5154-481E-9CD9-E54F58D898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FA421C-F569-4674-A016-EEEC0F3E71CF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98BED1-31EA-40EC-979E-CC6D43308799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A82CE24-80C3-4E10-AE08-C8E299AD93A9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6662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1A16C9-C041-49C5-AC50-D0FF3E5085DA}"/>
              </a:ext>
            </a:extLst>
          </p:cNvPr>
          <p:cNvSpPr/>
          <p:nvPr userDrawn="1"/>
        </p:nvSpPr>
        <p:spPr>
          <a:xfrm>
            <a:off x="0" y="5834418"/>
            <a:ext cx="12192000" cy="1023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453E47-1254-4AED-A541-BB7CE36A4C87}"/>
              </a:ext>
            </a:extLst>
          </p:cNvPr>
          <p:cNvSpPr/>
          <p:nvPr userDrawn="1"/>
        </p:nvSpPr>
        <p:spPr>
          <a:xfrm>
            <a:off x="0" y="1"/>
            <a:ext cx="12192000" cy="218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F788F4C-F3F1-4D1E-9E78-69BDCFEDEA0E}"/>
              </a:ext>
            </a:extLst>
          </p:cNvPr>
          <p:cNvSpPr txBox="1">
            <a:spLocks/>
          </p:cNvSpPr>
          <p:nvPr userDrawn="1"/>
        </p:nvSpPr>
        <p:spPr>
          <a:xfrm>
            <a:off x="6757621" y="6429865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A6489-F2EE-48AA-AF66-CF911B054E5B}"/>
              </a:ext>
            </a:extLst>
          </p:cNvPr>
          <p:cNvSpPr txBox="1"/>
          <p:nvPr userDrawn="1"/>
        </p:nvSpPr>
        <p:spPr>
          <a:xfrm>
            <a:off x="939519" y="6115278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639A3C-5B99-4F0B-8C96-2711DE232E7A}"/>
              </a:ext>
            </a:extLst>
          </p:cNvPr>
          <p:cNvSpPr/>
          <p:nvPr userDrawn="1"/>
        </p:nvSpPr>
        <p:spPr>
          <a:xfrm>
            <a:off x="10163174" y="0"/>
            <a:ext cx="2028826" cy="6857999"/>
          </a:xfrm>
          <a:prstGeom prst="rect">
            <a:avLst/>
          </a:prstGeom>
          <a:solidFill>
            <a:srgbClr val="FF9B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B081DA00-9A65-4F43-BEC9-5D54EC6101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906" y="5228176"/>
            <a:ext cx="995362" cy="99536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A282F3-18EF-46C0-BE23-00B6F460489B}"/>
              </a:ext>
            </a:extLst>
          </p:cNvPr>
          <p:cNvSpPr/>
          <p:nvPr userDrawn="1"/>
        </p:nvSpPr>
        <p:spPr>
          <a:xfrm>
            <a:off x="9972674" y="0"/>
            <a:ext cx="200026" cy="6858000"/>
          </a:xfrm>
          <a:prstGeom prst="rect">
            <a:avLst/>
          </a:prstGeom>
          <a:solidFill>
            <a:srgbClr val="E6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536963C-3E89-44A3-8B67-93A64F4E3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446" y="5043977"/>
            <a:ext cx="5592432" cy="12262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E8EA48-8A72-4DFF-8F74-E81BDBAEF43A}"/>
              </a:ext>
            </a:extLst>
          </p:cNvPr>
          <p:cNvSpPr txBox="1"/>
          <p:nvPr userDrawn="1"/>
        </p:nvSpPr>
        <p:spPr>
          <a:xfrm>
            <a:off x="939519" y="6364207"/>
            <a:ext cx="5818102" cy="343469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700" b="0" i="0" cap="all" spc="50" baseline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NXP, the NXP logo and NXP SECURE CONNECTIONS FOR A SMARTER WORLD are trademarks of NXP B.V. All other product or service names are the property of their respective owners. © 2023 NXP B.V.</a:t>
            </a:r>
          </a:p>
        </p:txBody>
      </p:sp>
      <p:sp>
        <p:nvSpPr>
          <p:cNvPr id="21" name="Rectangle 226">
            <a:extLst>
              <a:ext uri="{FF2B5EF4-FFF2-40B4-BE49-F238E27FC236}">
                <a16:creationId xmlns:a16="http://schemas.microsoft.com/office/drawing/2014/main" id="{9DDFC051-4C35-4AC2-A3C2-87EF3BE5ACC5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936080" y="1634279"/>
            <a:ext cx="7009333" cy="24544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ts val="6000"/>
              </a:lnSpc>
              <a:spcBef>
                <a:spcPts val="0"/>
              </a:spcBef>
              <a:spcAft>
                <a:spcPct val="0"/>
              </a:spcAft>
              <a:defRPr lang="en-US" sz="5500" b="0" kern="1200" cap="none" spc="-5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Title</a:t>
            </a:r>
            <a:br>
              <a:rPr lang="en-US" dirty="0"/>
            </a:br>
            <a:r>
              <a:rPr lang="en-US" dirty="0"/>
              <a:t>Third Line 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34B508-19CE-4E96-99FC-3DE740789F3D}"/>
              </a:ext>
            </a:extLst>
          </p:cNvPr>
          <p:cNvGrpSpPr/>
          <p:nvPr userDrawn="1"/>
        </p:nvGrpSpPr>
        <p:grpSpPr>
          <a:xfrm>
            <a:off x="1" y="4335146"/>
            <a:ext cx="7945412" cy="59196"/>
            <a:chOff x="0" y="-1"/>
            <a:chExt cx="12190081" cy="135019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E3FE20-D5A7-49D4-9FC3-1C51497B1D95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BBDC35-DA26-42D8-B8AD-9BA7AB4CB70C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C061553-8252-4DB2-8E43-E8D8704C9A75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ECAB66-D623-4D2F-8EF9-FF10CEF71088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3960A1F-C2ED-40E3-8DD3-DC97CF1E1CAB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10403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, Imag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0039" y="431801"/>
            <a:ext cx="4884679" cy="583934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5" name="Rectangle 226">
            <a:extLst>
              <a:ext uri="{FF2B5EF4-FFF2-40B4-BE49-F238E27FC236}">
                <a16:creationId xmlns:a16="http://schemas.microsoft.com/office/drawing/2014/main" id="{6D349D80-209D-4869-B663-DDBD96A271B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732890" y="431801"/>
            <a:ext cx="6188603" cy="1375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sz="2600" b="1" kern="1200" cap="all" spc="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rtl="0" fontAlgn="base">
              <a:lnSpc>
                <a:spcPct val="100000"/>
              </a:lnSpc>
              <a:spcBef>
                <a:spcPts val="1200"/>
              </a:spcBef>
              <a:spcAft>
                <a:spcPts val="75"/>
              </a:spcAft>
              <a:buClrTx/>
              <a:buSzPct val="80000"/>
              <a:buFontTx/>
              <a:buNone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Title Here</a:t>
            </a:r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F467A178-3F40-46AE-B142-7537AEFA6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2888" y="1958337"/>
            <a:ext cx="6188603" cy="431281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972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utomotive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sports car on a road&#10;&#10;Description automatically generated with low confidence">
            <a:extLst>
              <a:ext uri="{FF2B5EF4-FFF2-40B4-BE49-F238E27FC236}">
                <a16:creationId xmlns:a16="http://schemas.microsoft.com/office/drawing/2014/main" id="{03E66E99-AAC1-06AD-0A6C-44D99E725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8" y="78900"/>
            <a:ext cx="4547224" cy="6779100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792C26BF-6739-427A-A9E9-8A8A678B7C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19" y="78902"/>
            <a:ext cx="4560213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B60511C-2A65-4F06-8213-A97675390082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A4D78-1073-4D7F-BFFB-2D6120677F74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81FCDD-ACE7-4426-A971-5FCA0CCF78B9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9C456B0-4A5D-4885-994C-95243A7A3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E162F602-55E8-4B3D-A11C-2027D56E9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1D5D649-9376-48D5-8D91-4D2DDEB0E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5C1F632B-6197-496B-9EEA-C4840363A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5006E74E-CDF9-4696-8BB6-B1B2F10B7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1B935F-0735-B85F-4BC2-542CCAA2D799}"/>
              </a:ext>
            </a:extLst>
          </p:cNvPr>
          <p:cNvGrpSpPr/>
          <p:nvPr userDrawn="1"/>
        </p:nvGrpSpPr>
        <p:grpSpPr>
          <a:xfrm>
            <a:off x="1942937" y="1210795"/>
            <a:ext cx="1045712" cy="1045710"/>
            <a:chOff x="428413" y="5480074"/>
            <a:chExt cx="1045712" cy="104571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3ABBBE-859B-CEE7-5F05-9FD3CAD69E24}"/>
                </a:ext>
              </a:extLst>
            </p:cNvPr>
            <p:cNvGrpSpPr/>
            <p:nvPr userDrawn="1"/>
          </p:nvGrpSpPr>
          <p:grpSpPr>
            <a:xfrm>
              <a:off x="428413" y="5480074"/>
              <a:ext cx="1045712" cy="1045710"/>
              <a:chOff x="428413" y="5480074"/>
              <a:chExt cx="1045712" cy="1045710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5F9971FA-CC4D-8528-724B-781A9AA83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8413" y="5480074"/>
                <a:ext cx="1045712" cy="1045710"/>
              </a:xfrm>
              <a:prstGeom prst="rect">
                <a:avLst/>
              </a:prstGeom>
            </p:spPr>
          </p:pic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33F1C211-8662-DA99-EC0D-5E6A72BB835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196" y="5582857"/>
                <a:ext cx="840144" cy="840143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FAA5234-5F25-C7FE-600E-92890322A38D}"/>
                </a:ext>
              </a:extLst>
            </p:cNvPr>
            <p:cNvGrpSpPr/>
            <p:nvPr userDrawn="1"/>
          </p:nvGrpSpPr>
          <p:grpSpPr>
            <a:xfrm flipH="1">
              <a:off x="711825" y="5797177"/>
              <a:ext cx="467599" cy="388521"/>
              <a:chOff x="4134820" y="1360488"/>
              <a:chExt cx="215900" cy="179388"/>
            </a:xfrm>
            <a:solidFill>
              <a:schemeClr val="bg2"/>
            </a:solidFill>
          </p:grpSpPr>
          <p:sp>
            <p:nvSpPr>
              <p:cNvPr id="49" name="Freeform 42">
                <a:extLst>
                  <a:ext uri="{FF2B5EF4-FFF2-40B4-BE49-F238E27FC236}">
                    <a16:creationId xmlns:a16="http://schemas.microsoft.com/office/drawing/2014/main" id="{AFB19D54-A629-5EC7-AA7F-C4BBEAB93E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4820" y="1360488"/>
                <a:ext cx="215900" cy="179388"/>
              </a:xfrm>
              <a:custGeom>
                <a:avLst/>
                <a:gdLst>
                  <a:gd name="T0" fmla="*/ 402 w 408"/>
                  <a:gd name="T1" fmla="*/ 149 h 340"/>
                  <a:gd name="T2" fmla="*/ 375 w 408"/>
                  <a:gd name="T3" fmla="*/ 111 h 340"/>
                  <a:gd name="T4" fmla="*/ 406 w 408"/>
                  <a:gd name="T5" fmla="*/ 93 h 340"/>
                  <a:gd name="T6" fmla="*/ 371 w 408"/>
                  <a:gd name="T7" fmla="*/ 78 h 340"/>
                  <a:gd name="T8" fmla="*/ 346 w 408"/>
                  <a:gd name="T9" fmla="*/ 44 h 340"/>
                  <a:gd name="T10" fmla="*/ 204 w 408"/>
                  <a:gd name="T11" fmla="*/ 0 h 340"/>
                  <a:gd name="T12" fmla="*/ 63 w 408"/>
                  <a:gd name="T13" fmla="*/ 44 h 340"/>
                  <a:gd name="T14" fmla="*/ 38 w 408"/>
                  <a:gd name="T15" fmla="*/ 78 h 340"/>
                  <a:gd name="T16" fmla="*/ 3 w 408"/>
                  <a:gd name="T17" fmla="*/ 93 h 340"/>
                  <a:gd name="T18" fmla="*/ 34 w 408"/>
                  <a:gd name="T19" fmla="*/ 111 h 340"/>
                  <a:gd name="T20" fmla="*/ 7 w 408"/>
                  <a:gd name="T21" fmla="*/ 149 h 340"/>
                  <a:gd name="T22" fmla="*/ 10 w 408"/>
                  <a:gd name="T23" fmla="*/ 297 h 340"/>
                  <a:gd name="T24" fmla="*/ 22 w 408"/>
                  <a:gd name="T25" fmla="*/ 333 h 340"/>
                  <a:gd name="T26" fmla="*/ 90 w 408"/>
                  <a:gd name="T27" fmla="*/ 340 h 340"/>
                  <a:gd name="T28" fmla="*/ 106 w 408"/>
                  <a:gd name="T29" fmla="*/ 320 h 340"/>
                  <a:gd name="T30" fmla="*/ 303 w 408"/>
                  <a:gd name="T31" fmla="*/ 320 h 340"/>
                  <a:gd name="T32" fmla="*/ 319 w 408"/>
                  <a:gd name="T33" fmla="*/ 340 h 340"/>
                  <a:gd name="T34" fmla="*/ 387 w 408"/>
                  <a:gd name="T35" fmla="*/ 333 h 340"/>
                  <a:gd name="T36" fmla="*/ 399 w 408"/>
                  <a:gd name="T37" fmla="*/ 297 h 340"/>
                  <a:gd name="T38" fmla="*/ 105 w 408"/>
                  <a:gd name="T39" fmla="*/ 32 h 340"/>
                  <a:gd name="T40" fmla="*/ 303 w 408"/>
                  <a:gd name="T41" fmla="*/ 32 h 340"/>
                  <a:gd name="T42" fmla="*/ 312 w 408"/>
                  <a:gd name="T43" fmla="*/ 105 h 340"/>
                  <a:gd name="T44" fmla="*/ 66 w 408"/>
                  <a:gd name="T45" fmla="*/ 96 h 340"/>
                  <a:gd name="T46" fmla="*/ 85 w 408"/>
                  <a:gd name="T47" fmla="*/ 200 h 340"/>
                  <a:gd name="T48" fmla="*/ 28 w 408"/>
                  <a:gd name="T49" fmla="*/ 194 h 340"/>
                  <a:gd name="T50" fmla="*/ 84 w 408"/>
                  <a:gd name="T51" fmla="*/ 199 h 340"/>
                  <a:gd name="T52" fmla="*/ 85 w 408"/>
                  <a:gd name="T53" fmla="*/ 200 h 340"/>
                  <a:gd name="T54" fmla="*/ 28 w 408"/>
                  <a:gd name="T55" fmla="*/ 219 h 340"/>
                  <a:gd name="T56" fmla="*/ 55 w 408"/>
                  <a:gd name="T57" fmla="*/ 225 h 340"/>
                  <a:gd name="T58" fmla="*/ 91 w 408"/>
                  <a:gd name="T59" fmla="*/ 226 h 340"/>
                  <a:gd name="T60" fmla="*/ 95 w 408"/>
                  <a:gd name="T61" fmla="*/ 176 h 340"/>
                  <a:gd name="T62" fmla="*/ 39 w 408"/>
                  <a:gd name="T63" fmla="*/ 147 h 340"/>
                  <a:gd name="T64" fmla="*/ 98 w 408"/>
                  <a:gd name="T65" fmla="*/ 131 h 340"/>
                  <a:gd name="T66" fmla="*/ 318 w 408"/>
                  <a:gd name="T67" fmla="*/ 130 h 340"/>
                  <a:gd name="T68" fmla="*/ 370 w 408"/>
                  <a:gd name="T69" fmla="*/ 147 h 340"/>
                  <a:gd name="T70" fmla="*/ 313 w 408"/>
                  <a:gd name="T71" fmla="*/ 176 h 340"/>
                  <a:gd name="T72" fmla="*/ 317 w 408"/>
                  <a:gd name="T73" fmla="*/ 226 h 340"/>
                  <a:gd name="T74" fmla="*/ 353 w 408"/>
                  <a:gd name="T75" fmla="*/ 225 h 340"/>
                  <a:gd name="T76" fmla="*/ 381 w 408"/>
                  <a:gd name="T77" fmla="*/ 218 h 340"/>
                  <a:gd name="T78" fmla="*/ 381 w 408"/>
                  <a:gd name="T79" fmla="*/ 220 h 340"/>
                  <a:gd name="T80" fmla="*/ 378 w 408"/>
                  <a:gd name="T81" fmla="*/ 281 h 340"/>
                  <a:gd name="T82" fmla="*/ 204 w 408"/>
                  <a:gd name="T83" fmla="*/ 294 h 340"/>
                  <a:gd name="T84" fmla="*/ 31 w 408"/>
                  <a:gd name="T85" fmla="*/ 281 h 340"/>
                  <a:gd name="T86" fmla="*/ 28 w 408"/>
                  <a:gd name="T87" fmla="*/ 219 h 340"/>
                  <a:gd name="T88" fmla="*/ 323 w 408"/>
                  <a:gd name="T89" fmla="*/ 199 h 340"/>
                  <a:gd name="T90" fmla="*/ 376 w 408"/>
                  <a:gd name="T91" fmla="*/ 177 h 340"/>
                  <a:gd name="T92" fmla="*/ 380 w 408"/>
                  <a:gd name="T93" fmla="*/ 194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8" h="340">
                    <a:moveTo>
                      <a:pt x="407" y="218"/>
                    </a:moveTo>
                    <a:cubicBezTo>
                      <a:pt x="406" y="192"/>
                      <a:pt x="404" y="156"/>
                      <a:pt x="402" y="149"/>
                    </a:cubicBezTo>
                    <a:cubicBezTo>
                      <a:pt x="400" y="143"/>
                      <a:pt x="395" y="137"/>
                      <a:pt x="389" y="130"/>
                    </a:cubicBezTo>
                    <a:cubicBezTo>
                      <a:pt x="385" y="125"/>
                      <a:pt x="379" y="119"/>
                      <a:pt x="375" y="111"/>
                    </a:cubicBezTo>
                    <a:cubicBezTo>
                      <a:pt x="383" y="113"/>
                      <a:pt x="392" y="112"/>
                      <a:pt x="399" y="109"/>
                    </a:cubicBezTo>
                    <a:cubicBezTo>
                      <a:pt x="404" y="108"/>
                      <a:pt x="406" y="100"/>
                      <a:pt x="406" y="93"/>
                    </a:cubicBezTo>
                    <a:cubicBezTo>
                      <a:pt x="405" y="87"/>
                      <a:pt x="404" y="79"/>
                      <a:pt x="399" y="78"/>
                    </a:cubicBezTo>
                    <a:cubicBezTo>
                      <a:pt x="395" y="77"/>
                      <a:pt x="375" y="76"/>
                      <a:pt x="371" y="78"/>
                    </a:cubicBezTo>
                    <a:cubicBezTo>
                      <a:pt x="368" y="80"/>
                      <a:pt x="367" y="85"/>
                      <a:pt x="366" y="87"/>
                    </a:cubicBezTo>
                    <a:cubicBezTo>
                      <a:pt x="362" y="74"/>
                      <a:pt x="354" y="58"/>
                      <a:pt x="346" y="44"/>
                    </a:cubicBezTo>
                    <a:cubicBezTo>
                      <a:pt x="336" y="27"/>
                      <a:pt x="325" y="15"/>
                      <a:pt x="316" y="10"/>
                    </a:cubicBezTo>
                    <a:cubicBezTo>
                      <a:pt x="301" y="1"/>
                      <a:pt x="233" y="0"/>
                      <a:pt x="204" y="0"/>
                    </a:cubicBezTo>
                    <a:cubicBezTo>
                      <a:pt x="176" y="0"/>
                      <a:pt x="108" y="1"/>
                      <a:pt x="93" y="10"/>
                    </a:cubicBezTo>
                    <a:cubicBezTo>
                      <a:pt x="84" y="15"/>
                      <a:pt x="73" y="27"/>
                      <a:pt x="63" y="44"/>
                    </a:cubicBezTo>
                    <a:cubicBezTo>
                      <a:pt x="55" y="58"/>
                      <a:pt x="47" y="74"/>
                      <a:pt x="42" y="87"/>
                    </a:cubicBezTo>
                    <a:cubicBezTo>
                      <a:pt x="42" y="85"/>
                      <a:pt x="41" y="80"/>
                      <a:pt x="38" y="78"/>
                    </a:cubicBezTo>
                    <a:cubicBezTo>
                      <a:pt x="33" y="76"/>
                      <a:pt x="14" y="77"/>
                      <a:pt x="9" y="78"/>
                    </a:cubicBezTo>
                    <a:cubicBezTo>
                      <a:pt x="5" y="79"/>
                      <a:pt x="3" y="87"/>
                      <a:pt x="3" y="93"/>
                    </a:cubicBezTo>
                    <a:cubicBezTo>
                      <a:pt x="3" y="100"/>
                      <a:pt x="5" y="108"/>
                      <a:pt x="9" y="109"/>
                    </a:cubicBezTo>
                    <a:cubicBezTo>
                      <a:pt x="17" y="112"/>
                      <a:pt x="25" y="113"/>
                      <a:pt x="34" y="111"/>
                    </a:cubicBezTo>
                    <a:cubicBezTo>
                      <a:pt x="29" y="119"/>
                      <a:pt x="24" y="125"/>
                      <a:pt x="19" y="130"/>
                    </a:cubicBezTo>
                    <a:cubicBezTo>
                      <a:pt x="14" y="137"/>
                      <a:pt x="9" y="143"/>
                      <a:pt x="7" y="149"/>
                    </a:cubicBezTo>
                    <a:cubicBezTo>
                      <a:pt x="5" y="156"/>
                      <a:pt x="3" y="192"/>
                      <a:pt x="2" y="218"/>
                    </a:cubicBezTo>
                    <a:cubicBezTo>
                      <a:pt x="0" y="283"/>
                      <a:pt x="7" y="293"/>
                      <a:pt x="10" y="297"/>
                    </a:cubicBezTo>
                    <a:cubicBezTo>
                      <a:pt x="12" y="300"/>
                      <a:pt x="14" y="303"/>
                      <a:pt x="16" y="306"/>
                    </a:cubicBezTo>
                    <a:cubicBezTo>
                      <a:pt x="16" y="314"/>
                      <a:pt x="16" y="326"/>
                      <a:pt x="22" y="333"/>
                    </a:cubicBezTo>
                    <a:cubicBezTo>
                      <a:pt x="25" y="337"/>
                      <a:pt x="29" y="339"/>
                      <a:pt x="34" y="339"/>
                    </a:cubicBezTo>
                    <a:cubicBezTo>
                      <a:pt x="44" y="340"/>
                      <a:pt x="70" y="340"/>
                      <a:pt x="90" y="340"/>
                    </a:cubicBezTo>
                    <a:cubicBezTo>
                      <a:pt x="94" y="340"/>
                      <a:pt x="99" y="338"/>
                      <a:pt x="102" y="335"/>
                    </a:cubicBezTo>
                    <a:cubicBezTo>
                      <a:pt x="105" y="331"/>
                      <a:pt x="106" y="326"/>
                      <a:pt x="106" y="320"/>
                    </a:cubicBezTo>
                    <a:cubicBezTo>
                      <a:pt x="121" y="320"/>
                      <a:pt x="139" y="320"/>
                      <a:pt x="160" y="320"/>
                    </a:cubicBezTo>
                    <a:cubicBezTo>
                      <a:pt x="212" y="320"/>
                      <a:pt x="268" y="320"/>
                      <a:pt x="303" y="320"/>
                    </a:cubicBezTo>
                    <a:cubicBezTo>
                      <a:pt x="303" y="326"/>
                      <a:pt x="304" y="331"/>
                      <a:pt x="307" y="335"/>
                    </a:cubicBezTo>
                    <a:cubicBezTo>
                      <a:pt x="310" y="338"/>
                      <a:pt x="314" y="340"/>
                      <a:pt x="319" y="340"/>
                    </a:cubicBezTo>
                    <a:cubicBezTo>
                      <a:pt x="339" y="340"/>
                      <a:pt x="365" y="340"/>
                      <a:pt x="375" y="339"/>
                    </a:cubicBezTo>
                    <a:cubicBezTo>
                      <a:pt x="380" y="339"/>
                      <a:pt x="384" y="337"/>
                      <a:pt x="387" y="333"/>
                    </a:cubicBezTo>
                    <a:cubicBezTo>
                      <a:pt x="393" y="326"/>
                      <a:pt x="393" y="314"/>
                      <a:pt x="392" y="306"/>
                    </a:cubicBezTo>
                    <a:cubicBezTo>
                      <a:pt x="395" y="303"/>
                      <a:pt x="397" y="300"/>
                      <a:pt x="399" y="297"/>
                    </a:cubicBezTo>
                    <a:cubicBezTo>
                      <a:pt x="402" y="293"/>
                      <a:pt x="408" y="283"/>
                      <a:pt x="407" y="218"/>
                    </a:cubicBezTo>
                    <a:close/>
                    <a:moveTo>
                      <a:pt x="105" y="32"/>
                    </a:moveTo>
                    <a:cubicBezTo>
                      <a:pt x="111" y="29"/>
                      <a:pt x="146" y="25"/>
                      <a:pt x="204" y="25"/>
                    </a:cubicBezTo>
                    <a:cubicBezTo>
                      <a:pt x="263" y="25"/>
                      <a:pt x="297" y="29"/>
                      <a:pt x="303" y="32"/>
                    </a:cubicBezTo>
                    <a:cubicBezTo>
                      <a:pt x="314" y="38"/>
                      <a:pt x="332" y="68"/>
                      <a:pt x="341" y="93"/>
                    </a:cubicBezTo>
                    <a:cubicBezTo>
                      <a:pt x="333" y="97"/>
                      <a:pt x="318" y="104"/>
                      <a:pt x="312" y="105"/>
                    </a:cubicBezTo>
                    <a:cubicBezTo>
                      <a:pt x="296" y="107"/>
                      <a:pt x="119" y="106"/>
                      <a:pt x="99" y="105"/>
                    </a:cubicBezTo>
                    <a:cubicBezTo>
                      <a:pt x="89" y="105"/>
                      <a:pt x="74" y="99"/>
                      <a:pt x="66" y="96"/>
                    </a:cubicBezTo>
                    <a:cubicBezTo>
                      <a:pt x="75" y="71"/>
                      <a:pt x="94" y="38"/>
                      <a:pt x="105" y="32"/>
                    </a:cubicBezTo>
                    <a:close/>
                    <a:moveTo>
                      <a:pt x="85" y="200"/>
                    </a:moveTo>
                    <a:cubicBezTo>
                      <a:pt x="85" y="201"/>
                      <a:pt x="85" y="205"/>
                      <a:pt x="78" y="205"/>
                    </a:cubicBezTo>
                    <a:cubicBezTo>
                      <a:pt x="73" y="205"/>
                      <a:pt x="33" y="195"/>
                      <a:pt x="28" y="194"/>
                    </a:cubicBezTo>
                    <a:cubicBezTo>
                      <a:pt x="30" y="176"/>
                      <a:pt x="30" y="176"/>
                      <a:pt x="30" y="176"/>
                    </a:cubicBezTo>
                    <a:cubicBezTo>
                      <a:pt x="46" y="183"/>
                      <a:pt x="74" y="194"/>
                      <a:pt x="84" y="199"/>
                    </a:cubicBezTo>
                    <a:cubicBezTo>
                      <a:pt x="85" y="199"/>
                      <a:pt x="85" y="199"/>
                      <a:pt x="85" y="200"/>
                    </a:cubicBezTo>
                    <a:cubicBezTo>
                      <a:pt x="85" y="200"/>
                      <a:pt x="85" y="200"/>
                      <a:pt x="85" y="200"/>
                    </a:cubicBezTo>
                    <a:close/>
                    <a:moveTo>
                      <a:pt x="28" y="219"/>
                    </a:moveTo>
                    <a:cubicBezTo>
                      <a:pt x="28" y="219"/>
                      <a:pt x="28" y="219"/>
                      <a:pt x="28" y="219"/>
                    </a:cubicBezTo>
                    <a:cubicBezTo>
                      <a:pt x="48" y="223"/>
                      <a:pt x="48" y="223"/>
                      <a:pt x="48" y="223"/>
                    </a:cubicBezTo>
                    <a:cubicBezTo>
                      <a:pt x="49" y="224"/>
                      <a:pt x="53" y="225"/>
                      <a:pt x="55" y="225"/>
                    </a:cubicBezTo>
                    <a:cubicBezTo>
                      <a:pt x="57" y="226"/>
                      <a:pt x="67" y="228"/>
                      <a:pt x="77" y="228"/>
                    </a:cubicBezTo>
                    <a:cubicBezTo>
                      <a:pt x="82" y="228"/>
                      <a:pt x="87" y="227"/>
                      <a:pt x="91" y="226"/>
                    </a:cubicBezTo>
                    <a:cubicBezTo>
                      <a:pt x="102" y="223"/>
                      <a:pt x="110" y="212"/>
                      <a:pt x="111" y="201"/>
                    </a:cubicBezTo>
                    <a:cubicBezTo>
                      <a:pt x="111" y="190"/>
                      <a:pt x="105" y="181"/>
                      <a:pt x="95" y="176"/>
                    </a:cubicBezTo>
                    <a:cubicBezTo>
                      <a:pt x="81" y="169"/>
                      <a:pt x="47" y="156"/>
                      <a:pt x="35" y="151"/>
                    </a:cubicBezTo>
                    <a:cubicBezTo>
                      <a:pt x="37" y="150"/>
                      <a:pt x="38" y="148"/>
                      <a:pt x="39" y="147"/>
                    </a:cubicBezTo>
                    <a:cubicBezTo>
                      <a:pt x="45" y="140"/>
                      <a:pt x="53" y="131"/>
                      <a:pt x="58" y="120"/>
                    </a:cubicBezTo>
                    <a:cubicBezTo>
                      <a:pt x="69" y="125"/>
                      <a:pt x="85" y="130"/>
                      <a:pt x="98" y="131"/>
                    </a:cubicBezTo>
                    <a:cubicBezTo>
                      <a:pt x="99" y="131"/>
                      <a:pt x="181" y="132"/>
                      <a:pt x="245" y="132"/>
                    </a:cubicBezTo>
                    <a:cubicBezTo>
                      <a:pt x="289" y="132"/>
                      <a:pt x="314" y="131"/>
                      <a:pt x="318" y="130"/>
                    </a:cubicBezTo>
                    <a:cubicBezTo>
                      <a:pt x="326" y="128"/>
                      <a:pt x="341" y="121"/>
                      <a:pt x="349" y="117"/>
                    </a:cubicBezTo>
                    <a:cubicBezTo>
                      <a:pt x="355" y="130"/>
                      <a:pt x="363" y="139"/>
                      <a:pt x="370" y="147"/>
                    </a:cubicBezTo>
                    <a:cubicBezTo>
                      <a:pt x="371" y="148"/>
                      <a:pt x="372" y="150"/>
                      <a:pt x="373" y="151"/>
                    </a:cubicBezTo>
                    <a:cubicBezTo>
                      <a:pt x="362" y="155"/>
                      <a:pt x="327" y="169"/>
                      <a:pt x="313" y="176"/>
                    </a:cubicBezTo>
                    <a:cubicBezTo>
                      <a:pt x="303" y="181"/>
                      <a:pt x="297" y="190"/>
                      <a:pt x="297" y="201"/>
                    </a:cubicBezTo>
                    <a:cubicBezTo>
                      <a:pt x="298" y="212"/>
                      <a:pt x="306" y="223"/>
                      <a:pt x="317" y="226"/>
                    </a:cubicBezTo>
                    <a:cubicBezTo>
                      <a:pt x="321" y="227"/>
                      <a:pt x="326" y="228"/>
                      <a:pt x="331" y="228"/>
                    </a:cubicBezTo>
                    <a:cubicBezTo>
                      <a:pt x="341" y="228"/>
                      <a:pt x="351" y="226"/>
                      <a:pt x="353" y="225"/>
                    </a:cubicBezTo>
                    <a:cubicBezTo>
                      <a:pt x="355" y="225"/>
                      <a:pt x="359" y="224"/>
                      <a:pt x="361" y="223"/>
                    </a:cubicBezTo>
                    <a:cubicBezTo>
                      <a:pt x="381" y="218"/>
                      <a:pt x="381" y="218"/>
                      <a:pt x="381" y="218"/>
                    </a:cubicBezTo>
                    <a:cubicBezTo>
                      <a:pt x="381" y="219"/>
                      <a:pt x="381" y="219"/>
                      <a:pt x="381" y="219"/>
                    </a:cubicBezTo>
                    <a:cubicBezTo>
                      <a:pt x="381" y="220"/>
                      <a:pt x="381" y="220"/>
                      <a:pt x="381" y="220"/>
                    </a:cubicBezTo>
                    <a:cubicBezTo>
                      <a:pt x="382" y="269"/>
                      <a:pt x="382" y="269"/>
                      <a:pt x="378" y="280"/>
                    </a:cubicBezTo>
                    <a:cubicBezTo>
                      <a:pt x="378" y="281"/>
                      <a:pt x="378" y="281"/>
                      <a:pt x="378" y="281"/>
                    </a:cubicBezTo>
                    <a:cubicBezTo>
                      <a:pt x="374" y="291"/>
                      <a:pt x="363" y="294"/>
                      <a:pt x="355" y="294"/>
                    </a:cubicBezTo>
                    <a:cubicBezTo>
                      <a:pt x="354" y="294"/>
                      <a:pt x="279" y="294"/>
                      <a:pt x="204" y="294"/>
                    </a:cubicBezTo>
                    <a:cubicBezTo>
                      <a:pt x="130" y="294"/>
                      <a:pt x="55" y="294"/>
                      <a:pt x="54" y="294"/>
                    </a:cubicBezTo>
                    <a:cubicBezTo>
                      <a:pt x="46" y="294"/>
                      <a:pt x="35" y="291"/>
                      <a:pt x="31" y="281"/>
                    </a:cubicBezTo>
                    <a:cubicBezTo>
                      <a:pt x="31" y="280"/>
                      <a:pt x="31" y="279"/>
                      <a:pt x="30" y="279"/>
                    </a:cubicBezTo>
                    <a:cubicBezTo>
                      <a:pt x="27" y="271"/>
                      <a:pt x="26" y="269"/>
                      <a:pt x="28" y="219"/>
                    </a:cubicBezTo>
                    <a:close/>
                    <a:moveTo>
                      <a:pt x="332" y="205"/>
                    </a:moveTo>
                    <a:cubicBezTo>
                      <a:pt x="328" y="205"/>
                      <a:pt x="324" y="201"/>
                      <a:pt x="323" y="199"/>
                    </a:cubicBezTo>
                    <a:cubicBezTo>
                      <a:pt x="323" y="199"/>
                      <a:pt x="324" y="199"/>
                      <a:pt x="324" y="199"/>
                    </a:cubicBezTo>
                    <a:cubicBezTo>
                      <a:pt x="333" y="194"/>
                      <a:pt x="360" y="184"/>
                      <a:pt x="376" y="177"/>
                    </a:cubicBezTo>
                    <a:cubicBezTo>
                      <a:pt x="379" y="176"/>
                      <a:pt x="379" y="176"/>
                      <a:pt x="379" y="176"/>
                    </a:cubicBezTo>
                    <a:cubicBezTo>
                      <a:pt x="380" y="194"/>
                      <a:pt x="380" y="194"/>
                      <a:pt x="380" y="194"/>
                    </a:cubicBezTo>
                    <a:cubicBezTo>
                      <a:pt x="376" y="195"/>
                      <a:pt x="337" y="205"/>
                      <a:pt x="332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0" name="Freeform 43">
                <a:extLst>
                  <a:ext uri="{FF2B5EF4-FFF2-40B4-BE49-F238E27FC236}">
                    <a16:creationId xmlns:a16="http://schemas.microsoft.com/office/drawing/2014/main" id="{A8E76B38-ABA1-E954-496C-6D71D4820B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9908" y="1462088"/>
                <a:ext cx="85725" cy="34925"/>
              </a:xfrm>
              <a:custGeom>
                <a:avLst/>
                <a:gdLst>
                  <a:gd name="T0" fmla="*/ 12 w 164"/>
                  <a:gd name="T1" fmla="*/ 43 h 67"/>
                  <a:gd name="T2" fmla="*/ 30 w 164"/>
                  <a:gd name="T3" fmla="*/ 57 h 67"/>
                  <a:gd name="T4" fmla="*/ 53 w 164"/>
                  <a:gd name="T5" fmla="*/ 66 h 67"/>
                  <a:gd name="T6" fmla="*/ 84 w 164"/>
                  <a:gd name="T7" fmla="*/ 67 h 67"/>
                  <a:gd name="T8" fmla="*/ 115 w 164"/>
                  <a:gd name="T9" fmla="*/ 66 h 67"/>
                  <a:gd name="T10" fmla="*/ 139 w 164"/>
                  <a:gd name="T11" fmla="*/ 56 h 67"/>
                  <a:gd name="T12" fmla="*/ 154 w 164"/>
                  <a:gd name="T13" fmla="*/ 42 h 67"/>
                  <a:gd name="T14" fmla="*/ 160 w 164"/>
                  <a:gd name="T15" fmla="*/ 13 h 67"/>
                  <a:gd name="T16" fmla="*/ 134 w 164"/>
                  <a:gd name="T17" fmla="*/ 2 h 67"/>
                  <a:gd name="T18" fmla="*/ 84 w 164"/>
                  <a:gd name="T19" fmla="*/ 4 h 67"/>
                  <a:gd name="T20" fmla="*/ 30 w 164"/>
                  <a:gd name="T21" fmla="*/ 2 h 67"/>
                  <a:gd name="T22" fmla="*/ 5 w 164"/>
                  <a:gd name="T23" fmla="*/ 14 h 67"/>
                  <a:gd name="T24" fmla="*/ 12 w 164"/>
                  <a:gd name="T25" fmla="*/ 43 h 67"/>
                  <a:gd name="T26" fmla="*/ 84 w 164"/>
                  <a:gd name="T27" fmla="*/ 41 h 67"/>
                  <a:gd name="T28" fmla="*/ 55 w 164"/>
                  <a:gd name="T29" fmla="*/ 40 h 67"/>
                  <a:gd name="T30" fmla="*/ 46 w 164"/>
                  <a:gd name="T31" fmla="*/ 37 h 67"/>
                  <a:gd name="T32" fmla="*/ 34 w 164"/>
                  <a:gd name="T33" fmla="*/ 28 h 67"/>
                  <a:gd name="T34" fmla="*/ 84 w 164"/>
                  <a:gd name="T35" fmla="*/ 30 h 67"/>
                  <a:gd name="T36" fmla="*/ 132 w 164"/>
                  <a:gd name="T37" fmla="*/ 28 h 67"/>
                  <a:gd name="T38" fmla="*/ 122 w 164"/>
                  <a:gd name="T39" fmla="*/ 37 h 67"/>
                  <a:gd name="T40" fmla="*/ 113 w 164"/>
                  <a:gd name="T41" fmla="*/ 40 h 67"/>
                  <a:gd name="T42" fmla="*/ 84 w 164"/>
                  <a:gd name="T43" fmla="*/ 4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4" h="67">
                    <a:moveTo>
                      <a:pt x="12" y="43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6" y="62"/>
                      <a:pt x="45" y="65"/>
                      <a:pt x="53" y="66"/>
                    </a:cubicBezTo>
                    <a:cubicBezTo>
                      <a:pt x="53" y="66"/>
                      <a:pt x="67" y="67"/>
                      <a:pt x="84" y="67"/>
                    </a:cubicBezTo>
                    <a:cubicBezTo>
                      <a:pt x="103" y="67"/>
                      <a:pt x="115" y="66"/>
                      <a:pt x="115" y="66"/>
                    </a:cubicBezTo>
                    <a:cubicBezTo>
                      <a:pt x="124" y="65"/>
                      <a:pt x="133" y="61"/>
                      <a:pt x="139" y="56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64" y="33"/>
                      <a:pt x="164" y="21"/>
                      <a:pt x="160" y="13"/>
                    </a:cubicBezTo>
                    <a:cubicBezTo>
                      <a:pt x="156" y="7"/>
                      <a:pt x="147" y="0"/>
                      <a:pt x="134" y="2"/>
                    </a:cubicBezTo>
                    <a:cubicBezTo>
                      <a:pt x="134" y="2"/>
                      <a:pt x="109" y="4"/>
                      <a:pt x="84" y="4"/>
                    </a:cubicBezTo>
                    <a:cubicBezTo>
                      <a:pt x="57" y="4"/>
                      <a:pt x="30" y="2"/>
                      <a:pt x="30" y="2"/>
                    </a:cubicBezTo>
                    <a:cubicBezTo>
                      <a:pt x="17" y="1"/>
                      <a:pt x="8" y="7"/>
                      <a:pt x="5" y="14"/>
                    </a:cubicBezTo>
                    <a:cubicBezTo>
                      <a:pt x="0" y="22"/>
                      <a:pt x="1" y="34"/>
                      <a:pt x="12" y="43"/>
                    </a:cubicBezTo>
                    <a:close/>
                    <a:moveTo>
                      <a:pt x="84" y="41"/>
                    </a:moveTo>
                    <a:cubicBezTo>
                      <a:pt x="68" y="41"/>
                      <a:pt x="55" y="40"/>
                      <a:pt x="55" y="40"/>
                    </a:cubicBezTo>
                    <a:cubicBezTo>
                      <a:pt x="52" y="40"/>
                      <a:pt x="48" y="38"/>
                      <a:pt x="46" y="3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3" y="28"/>
                      <a:pt x="63" y="29"/>
                      <a:pt x="84" y="30"/>
                    </a:cubicBezTo>
                    <a:cubicBezTo>
                      <a:pt x="104" y="30"/>
                      <a:pt x="123" y="28"/>
                      <a:pt x="132" y="28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0" y="38"/>
                      <a:pt x="116" y="40"/>
                      <a:pt x="113" y="40"/>
                    </a:cubicBezTo>
                    <a:cubicBezTo>
                      <a:pt x="113" y="40"/>
                      <a:pt x="102" y="41"/>
                      <a:pt x="8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C590E2-FC32-CCDD-5506-3C987979FAE7}"/>
              </a:ext>
            </a:extLst>
          </p:cNvPr>
          <p:cNvGrpSpPr/>
          <p:nvPr userDrawn="1"/>
        </p:nvGrpSpPr>
        <p:grpSpPr>
          <a:xfrm>
            <a:off x="3061507" y="595806"/>
            <a:ext cx="864217" cy="864217"/>
            <a:chOff x="3044798" y="657221"/>
            <a:chExt cx="864217" cy="86421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6308667-38EE-4214-A690-0114B3DC4838}"/>
                </a:ext>
              </a:extLst>
            </p:cNvPr>
            <p:cNvGrpSpPr/>
            <p:nvPr userDrawn="1"/>
          </p:nvGrpSpPr>
          <p:grpSpPr>
            <a:xfrm>
              <a:off x="3044798" y="657221"/>
              <a:ext cx="864217" cy="864217"/>
              <a:chOff x="3044798" y="657221"/>
              <a:chExt cx="864217" cy="864217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808C2B6F-9308-06F3-A39D-6B487BE6A44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44798" y="657221"/>
                <a:ext cx="864217" cy="864217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E7B2320F-8301-4E00-1380-6363F5E9033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29742" y="742165"/>
                <a:ext cx="694328" cy="694328"/>
              </a:xfrm>
              <a:prstGeom prst="rect">
                <a:avLst/>
              </a:prstGeom>
            </p:spPr>
          </p:pic>
        </p:grpSp>
        <p:sp>
          <p:nvSpPr>
            <p:cNvPr id="51" name="Freeform 219">
              <a:extLst>
                <a:ext uri="{FF2B5EF4-FFF2-40B4-BE49-F238E27FC236}">
                  <a16:creationId xmlns:a16="http://schemas.microsoft.com/office/drawing/2014/main" id="{06620853-3EE2-1ADD-58B2-1E94F1BC9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458" y="886411"/>
              <a:ext cx="402896" cy="405836"/>
            </a:xfrm>
            <a:custGeom>
              <a:avLst/>
              <a:gdLst>
                <a:gd name="T0" fmla="*/ 396 w 410"/>
                <a:gd name="T1" fmla="*/ 196 h 414"/>
                <a:gd name="T2" fmla="*/ 383 w 410"/>
                <a:gd name="T3" fmla="*/ 210 h 414"/>
                <a:gd name="T4" fmla="*/ 205 w 410"/>
                <a:gd name="T5" fmla="*/ 388 h 414"/>
                <a:gd name="T6" fmla="*/ 27 w 410"/>
                <a:gd name="T7" fmla="*/ 210 h 414"/>
                <a:gd name="T8" fmla="*/ 205 w 410"/>
                <a:gd name="T9" fmla="*/ 32 h 414"/>
                <a:gd name="T10" fmla="*/ 288 w 410"/>
                <a:gd name="T11" fmla="*/ 52 h 414"/>
                <a:gd name="T12" fmla="*/ 268 w 410"/>
                <a:gd name="T13" fmla="*/ 84 h 414"/>
                <a:gd name="T14" fmla="*/ 205 w 410"/>
                <a:gd name="T15" fmla="*/ 69 h 414"/>
                <a:gd name="T16" fmla="*/ 64 w 410"/>
                <a:gd name="T17" fmla="*/ 210 h 414"/>
                <a:gd name="T18" fmla="*/ 205 w 410"/>
                <a:gd name="T19" fmla="*/ 351 h 414"/>
                <a:gd name="T20" fmla="*/ 346 w 410"/>
                <a:gd name="T21" fmla="*/ 210 h 414"/>
                <a:gd name="T22" fmla="*/ 332 w 410"/>
                <a:gd name="T23" fmla="*/ 196 h 414"/>
                <a:gd name="T24" fmla="*/ 319 w 410"/>
                <a:gd name="T25" fmla="*/ 210 h 414"/>
                <a:gd name="T26" fmla="*/ 205 w 410"/>
                <a:gd name="T27" fmla="*/ 324 h 414"/>
                <a:gd name="T28" fmla="*/ 91 w 410"/>
                <a:gd name="T29" fmla="*/ 210 h 414"/>
                <a:gd name="T30" fmla="*/ 205 w 410"/>
                <a:gd name="T31" fmla="*/ 95 h 414"/>
                <a:gd name="T32" fmla="*/ 254 w 410"/>
                <a:gd name="T33" fmla="*/ 107 h 414"/>
                <a:gd name="T34" fmla="*/ 234 w 410"/>
                <a:gd name="T35" fmla="*/ 138 h 414"/>
                <a:gd name="T36" fmla="*/ 205 w 410"/>
                <a:gd name="T37" fmla="*/ 132 h 414"/>
                <a:gd name="T38" fmla="*/ 128 w 410"/>
                <a:gd name="T39" fmla="*/ 210 h 414"/>
                <a:gd name="T40" fmla="*/ 205 w 410"/>
                <a:gd name="T41" fmla="*/ 287 h 414"/>
                <a:gd name="T42" fmla="*/ 282 w 410"/>
                <a:gd name="T43" fmla="*/ 210 h 414"/>
                <a:gd name="T44" fmla="*/ 269 w 410"/>
                <a:gd name="T45" fmla="*/ 196 h 414"/>
                <a:gd name="T46" fmla="*/ 255 w 410"/>
                <a:gd name="T47" fmla="*/ 210 h 414"/>
                <a:gd name="T48" fmla="*/ 205 w 410"/>
                <a:gd name="T49" fmla="*/ 260 h 414"/>
                <a:gd name="T50" fmla="*/ 154 w 410"/>
                <a:gd name="T51" fmla="*/ 210 h 414"/>
                <a:gd name="T52" fmla="*/ 205 w 410"/>
                <a:gd name="T53" fmla="*/ 159 h 414"/>
                <a:gd name="T54" fmla="*/ 219 w 410"/>
                <a:gd name="T55" fmla="*/ 161 h 414"/>
                <a:gd name="T56" fmla="*/ 206 w 410"/>
                <a:gd name="T57" fmla="*/ 183 h 414"/>
                <a:gd name="T58" fmla="*/ 210 w 410"/>
                <a:gd name="T59" fmla="*/ 201 h 414"/>
                <a:gd name="T60" fmla="*/ 217 w 410"/>
                <a:gd name="T61" fmla="*/ 203 h 414"/>
                <a:gd name="T62" fmla="*/ 228 w 410"/>
                <a:gd name="T63" fmla="*/ 197 h 414"/>
                <a:gd name="T64" fmla="*/ 339 w 410"/>
                <a:gd name="T65" fmla="*/ 23 h 414"/>
                <a:gd name="T66" fmla="*/ 334 w 410"/>
                <a:gd name="T67" fmla="*/ 4 h 414"/>
                <a:gd name="T68" fmla="*/ 316 w 410"/>
                <a:gd name="T69" fmla="*/ 8 h 414"/>
                <a:gd name="T70" fmla="*/ 302 w 410"/>
                <a:gd name="T71" fmla="*/ 30 h 414"/>
                <a:gd name="T72" fmla="*/ 205 w 410"/>
                <a:gd name="T73" fmla="*/ 5 h 414"/>
                <a:gd name="T74" fmla="*/ 0 w 410"/>
                <a:gd name="T75" fmla="*/ 210 h 414"/>
                <a:gd name="T76" fmla="*/ 205 w 410"/>
                <a:gd name="T77" fmla="*/ 414 h 414"/>
                <a:gd name="T78" fmla="*/ 410 w 410"/>
                <a:gd name="T79" fmla="*/ 210 h 414"/>
                <a:gd name="T80" fmla="*/ 396 w 410"/>
                <a:gd name="T81" fmla="*/ 19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0" h="414">
                  <a:moveTo>
                    <a:pt x="396" y="196"/>
                  </a:moveTo>
                  <a:cubicBezTo>
                    <a:pt x="389" y="196"/>
                    <a:pt x="383" y="202"/>
                    <a:pt x="383" y="210"/>
                  </a:cubicBezTo>
                  <a:cubicBezTo>
                    <a:pt x="383" y="308"/>
                    <a:pt x="303" y="388"/>
                    <a:pt x="205" y="388"/>
                  </a:cubicBezTo>
                  <a:cubicBezTo>
                    <a:pt x="107" y="388"/>
                    <a:pt x="27" y="308"/>
                    <a:pt x="27" y="210"/>
                  </a:cubicBezTo>
                  <a:cubicBezTo>
                    <a:pt x="27" y="112"/>
                    <a:pt x="107" y="32"/>
                    <a:pt x="205" y="32"/>
                  </a:cubicBezTo>
                  <a:cubicBezTo>
                    <a:pt x="234" y="32"/>
                    <a:pt x="263" y="39"/>
                    <a:pt x="288" y="52"/>
                  </a:cubicBezTo>
                  <a:cubicBezTo>
                    <a:pt x="268" y="84"/>
                    <a:pt x="268" y="84"/>
                    <a:pt x="268" y="84"/>
                  </a:cubicBezTo>
                  <a:cubicBezTo>
                    <a:pt x="249" y="74"/>
                    <a:pt x="227" y="69"/>
                    <a:pt x="205" y="69"/>
                  </a:cubicBezTo>
                  <a:cubicBezTo>
                    <a:pt x="127" y="69"/>
                    <a:pt x="64" y="132"/>
                    <a:pt x="64" y="210"/>
                  </a:cubicBezTo>
                  <a:cubicBezTo>
                    <a:pt x="64" y="287"/>
                    <a:pt x="127" y="351"/>
                    <a:pt x="205" y="351"/>
                  </a:cubicBezTo>
                  <a:cubicBezTo>
                    <a:pt x="282" y="351"/>
                    <a:pt x="346" y="287"/>
                    <a:pt x="346" y="210"/>
                  </a:cubicBezTo>
                  <a:cubicBezTo>
                    <a:pt x="346" y="202"/>
                    <a:pt x="340" y="196"/>
                    <a:pt x="332" y="196"/>
                  </a:cubicBezTo>
                  <a:cubicBezTo>
                    <a:pt x="325" y="196"/>
                    <a:pt x="319" y="202"/>
                    <a:pt x="319" y="210"/>
                  </a:cubicBezTo>
                  <a:cubicBezTo>
                    <a:pt x="319" y="273"/>
                    <a:pt x="268" y="324"/>
                    <a:pt x="205" y="324"/>
                  </a:cubicBezTo>
                  <a:cubicBezTo>
                    <a:pt x="142" y="324"/>
                    <a:pt x="91" y="273"/>
                    <a:pt x="91" y="210"/>
                  </a:cubicBezTo>
                  <a:cubicBezTo>
                    <a:pt x="91" y="147"/>
                    <a:pt x="142" y="95"/>
                    <a:pt x="205" y="95"/>
                  </a:cubicBezTo>
                  <a:cubicBezTo>
                    <a:pt x="222" y="95"/>
                    <a:pt x="239" y="99"/>
                    <a:pt x="254" y="107"/>
                  </a:cubicBezTo>
                  <a:cubicBezTo>
                    <a:pt x="234" y="138"/>
                    <a:pt x="234" y="138"/>
                    <a:pt x="234" y="138"/>
                  </a:cubicBezTo>
                  <a:cubicBezTo>
                    <a:pt x="225" y="134"/>
                    <a:pt x="215" y="132"/>
                    <a:pt x="205" y="132"/>
                  </a:cubicBezTo>
                  <a:cubicBezTo>
                    <a:pt x="162" y="132"/>
                    <a:pt x="128" y="167"/>
                    <a:pt x="128" y="210"/>
                  </a:cubicBezTo>
                  <a:cubicBezTo>
                    <a:pt x="128" y="252"/>
                    <a:pt x="162" y="287"/>
                    <a:pt x="205" y="287"/>
                  </a:cubicBezTo>
                  <a:cubicBezTo>
                    <a:pt x="247" y="287"/>
                    <a:pt x="282" y="252"/>
                    <a:pt x="282" y="210"/>
                  </a:cubicBezTo>
                  <a:cubicBezTo>
                    <a:pt x="282" y="202"/>
                    <a:pt x="276" y="196"/>
                    <a:pt x="269" y="196"/>
                  </a:cubicBezTo>
                  <a:cubicBezTo>
                    <a:pt x="261" y="196"/>
                    <a:pt x="255" y="202"/>
                    <a:pt x="255" y="210"/>
                  </a:cubicBezTo>
                  <a:cubicBezTo>
                    <a:pt x="255" y="237"/>
                    <a:pt x="233" y="260"/>
                    <a:pt x="205" y="260"/>
                  </a:cubicBezTo>
                  <a:cubicBezTo>
                    <a:pt x="177" y="260"/>
                    <a:pt x="154" y="237"/>
                    <a:pt x="154" y="210"/>
                  </a:cubicBezTo>
                  <a:cubicBezTo>
                    <a:pt x="154" y="182"/>
                    <a:pt x="177" y="159"/>
                    <a:pt x="205" y="159"/>
                  </a:cubicBezTo>
                  <a:cubicBezTo>
                    <a:pt x="210" y="159"/>
                    <a:pt x="215" y="160"/>
                    <a:pt x="219" y="161"/>
                  </a:cubicBezTo>
                  <a:cubicBezTo>
                    <a:pt x="206" y="183"/>
                    <a:pt x="206" y="183"/>
                    <a:pt x="206" y="183"/>
                  </a:cubicBezTo>
                  <a:cubicBezTo>
                    <a:pt x="202" y="189"/>
                    <a:pt x="203" y="197"/>
                    <a:pt x="210" y="201"/>
                  </a:cubicBezTo>
                  <a:cubicBezTo>
                    <a:pt x="212" y="203"/>
                    <a:pt x="214" y="203"/>
                    <a:pt x="217" y="203"/>
                  </a:cubicBezTo>
                  <a:cubicBezTo>
                    <a:pt x="221" y="203"/>
                    <a:pt x="226" y="201"/>
                    <a:pt x="228" y="197"/>
                  </a:cubicBezTo>
                  <a:cubicBezTo>
                    <a:pt x="339" y="23"/>
                    <a:pt x="339" y="23"/>
                    <a:pt x="339" y="23"/>
                  </a:cubicBezTo>
                  <a:cubicBezTo>
                    <a:pt x="342" y="17"/>
                    <a:pt x="341" y="8"/>
                    <a:pt x="334" y="4"/>
                  </a:cubicBezTo>
                  <a:cubicBezTo>
                    <a:pt x="328" y="0"/>
                    <a:pt x="320" y="2"/>
                    <a:pt x="316" y="8"/>
                  </a:cubicBezTo>
                  <a:cubicBezTo>
                    <a:pt x="302" y="30"/>
                    <a:pt x="302" y="30"/>
                    <a:pt x="302" y="30"/>
                  </a:cubicBezTo>
                  <a:cubicBezTo>
                    <a:pt x="273" y="13"/>
                    <a:pt x="239" y="5"/>
                    <a:pt x="205" y="5"/>
                  </a:cubicBezTo>
                  <a:cubicBezTo>
                    <a:pt x="92" y="5"/>
                    <a:pt x="0" y="97"/>
                    <a:pt x="0" y="210"/>
                  </a:cubicBezTo>
                  <a:cubicBezTo>
                    <a:pt x="0" y="323"/>
                    <a:pt x="92" y="414"/>
                    <a:pt x="205" y="414"/>
                  </a:cubicBezTo>
                  <a:cubicBezTo>
                    <a:pt x="318" y="414"/>
                    <a:pt x="410" y="323"/>
                    <a:pt x="410" y="210"/>
                  </a:cubicBezTo>
                  <a:cubicBezTo>
                    <a:pt x="410" y="202"/>
                    <a:pt x="404" y="196"/>
                    <a:pt x="396" y="1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39422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BD3316-8C03-4E14-A26A-B573F6170B51}"/>
              </a:ext>
            </a:extLst>
          </p:cNvPr>
          <p:cNvSpPr/>
          <p:nvPr userDrawn="1"/>
        </p:nvSpPr>
        <p:spPr>
          <a:xfrm>
            <a:off x="1" y="6393976"/>
            <a:ext cx="6540502" cy="464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1CAFD9-C949-4672-8099-280A9D3A4A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9514"/>
            <a:ext cx="5651500" cy="677848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5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143B65-FAC5-4D31-9319-78DB1093D45C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3F77FA-B6E2-422A-A9CA-B7D9CD063394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A4F3DD-51AF-4E21-AF3F-235370EFB9DD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D84D32-7C7C-420C-88C2-251264F588C4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2946DA-2B91-4542-A1A4-EEA43900A0DA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A99CD9-05CA-4AC9-8CB5-B8AAB07C7B0A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 226">
            <a:extLst>
              <a:ext uri="{FF2B5EF4-FFF2-40B4-BE49-F238E27FC236}">
                <a16:creationId xmlns:a16="http://schemas.microsoft.com/office/drawing/2014/main" id="{7F1B957F-4AD2-4311-BB34-8768EC6BB75D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077070" y="431801"/>
            <a:ext cx="5844423" cy="1375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sz="2600" b="1" kern="1200" cap="all" spc="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rtl="0" fontAlgn="base">
              <a:lnSpc>
                <a:spcPct val="100000"/>
              </a:lnSpc>
              <a:spcBef>
                <a:spcPts val="1200"/>
              </a:spcBef>
              <a:spcAft>
                <a:spcPts val="75"/>
              </a:spcAft>
              <a:buClrTx/>
              <a:buSzPct val="80000"/>
              <a:buFontTx/>
              <a:buNone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Title Here</a:t>
            </a:r>
          </a:p>
        </p:txBody>
      </p:sp>
      <p:sp>
        <p:nvSpPr>
          <p:cNvPr id="21" name="Text Placeholder 45">
            <a:extLst>
              <a:ext uri="{FF2B5EF4-FFF2-40B4-BE49-F238E27FC236}">
                <a16:creationId xmlns:a16="http://schemas.microsoft.com/office/drawing/2014/main" id="{839A5A7E-A866-43B0-9F76-EA26A619B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77068" y="1958337"/>
            <a:ext cx="5844423" cy="431281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5520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BD3316-8C03-4E14-A26A-B573F6170B51}"/>
              </a:ext>
            </a:extLst>
          </p:cNvPr>
          <p:cNvSpPr/>
          <p:nvPr userDrawn="1"/>
        </p:nvSpPr>
        <p:spPr>
          <a:xfrm>
            <a:off x="1" y="6393976"/>
            <a:ext cx="6540502" cy="464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579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470848" y="964060"/>
            <a:ext cx="4749421" cy="4450312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FontTx/>
              <a:buNone/>
              <a:defRPr sz="3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69863" indent="0">
              <a:spcBef>
                <a:spcPts val="1200"/>
              </a:spcBef>
              <a:buFontTx/>
              <a:buNone/>
              <a:defRPr/>
            </a:lvl2pPr>
            <a:lvl3pPr marL="341312" indent="0">
              <a:spcBef>
                <a:spcPts val="1200"/>
              </a:spcBef>
              <a:buFontTx/>
              <a:buNone/>
              <a:defRPr/>
            </a:lvl3pPr>
            <a:lvl4pPr marL="511175" indent="0">
              <a:spcBef>
                <a:spcPts val="1200"/>
              </a:spcBef>
              <a:buFontTx/>
              <a:buNone/>
              <a:defRPr/>
            </a:lvl4pPr>
            <a:lvl5pPr marL="688975" indent="0">
              <a:spcBef>
                <a:spcPts val="1200"/>
              </a:spcBef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9C1B87-6A8D-4C64-83AE-14D387F7CF23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EF9623-B990-4FC5-B3AF-ABCC21E73ED3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6F548F-1A42-4C2C-94CE-E08BCCAF458E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DD7377-0B81-4391-AF3B-45468D1DB841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72F4AB-7E8B-4283-9E7D-D13FB39EF1D1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2FAF1A-055B-442A-B4D3-7551731C83F3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17166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BD3316-8C03-4E14-A26A-B573F6170B51}"/>
              </a:ext>
            </a:extLst>
          </p:cNvPr>
          <p:cNvSpPr/>
          <p:nvPr userDrawn="1"/>
        </p:nvSpPr>
        <p:spPr>
          <a:xfrm>
            <a:off x="1" y="6393976"/>
            <a:ext cx="6540502" cy="464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651500" cy="68579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81D92BB-6197-48EF-BA05-DDD2BA2B9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79514"/>
            <a:ext cx="5651500" cy="6778486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5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6500173" y="964060"/>
            <a:ext cx="5022462" cy="4450312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FontTx/>
              <a:buNone/>
              <a:defRPr sz="3500" b="1" cap="all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69863" indent="0">
              <a:spcBef>
                <a:spcPts val="1200"/>
              </a:spcBef>
              <a:buFontTx/>
              <a:buNone/>
              <a:defRPr/>
            </a:lvl2pPr>
            <a:lvl3pPr marL="341312" indent="0">
              <a:spcBef>
                <a:spcPts val="1200"/>
              </a:spcBef>
              <a:buFontTx/>
              <a:buNone/>
              <a:defRPr/>
            </a:lvl3pPr>
            <a:lvl4pPr marL="511175" indent="0">
              <a:spcBef>
                <a:spcPts val="1200"/>
              </a:spcBef>
              <a:buFontTx/>
              <a:buNone/>
              <a:defRPr/>
            </a:lvl4pPr>
            <a:lvl5pPr marL="688975" indent="0">
              <a:spcBef>
                <a:spcPts val="1200"/>
              </a:spcBef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ACD430-9C72-4B6A-B10A-943F02048CDE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F04E46-E2BA-4BD2-84A0-F679AAF5F474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B0136C-860D-47DF-962F-5249914E9CAD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A236E7-78E4-4C63-BF5E-44FD09CB7200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09FD2CF-0A88-4CC0-9792-A1832D08536B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5AB9414-4DBB-4193-85F6-FF73EE339171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25503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30369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27507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en-US" sz="1500" cap="all" baseline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6284179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 tagli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71562"/>
            <a:ext cx="12192000" cy="692956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71562"/>
            <a:ext cx="12191999" cy="692956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5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11498072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FACBA97-664B-E3A3-F0F5-696DE3D8A27A}"/>
              </a:ext>
            </a:extLst>
          </p:cNvPr>
          <p:cNvGrpSpPr/>
          <p:nvPr userDrawn="1"/>
        </p:nvGrpSpPr>
        <p:grpSpPr>
          <a:xfrm>
            <a:off x="-5063" y="-204782"/>
            <a:ext cx="4569113" cy="7062782"/>
            <a:chOff x="8842267" y="-204782"/>
            <a:chExt cx="4569113" cy="7062782"/>
          </a:xfrm>
        </p:grpSpPr>
        <p:sp>
          <p:nvSpPr>
            <p:cNvPr id="142" name="Slide Number Placeholder 1">
              <a:extLst>
                <a:ext uri="{FF2B5EF4-FFF2-40B4-BE49-F238E27FC236}">
                  <a16:creationId xmlns:a16="http://schemas.microsoft.com/office/drawing/2014/main" id="{83A94EBF-98FE-4812-9A14-44279029264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315547" y="6463203"/>
              <a:ext cx="596447" cy="277811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r"/>
              <a:fld id="{9899D5D8-9A89-49C6-87E2-D5B81659BB09}" type="slidenum">
                <a:rPr lang="en-US" sz="1000" b="1" spc="3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pPr algn="r"/>
                <a:t>‹#›</a:t>
              </a:fld>
              <a:endParaRPr lang="en-US" sz="1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12E3D91-19A9-47E1-A2D0-389742C55D2F}"/>
                </a:ext>
              </a:extLst>
            </p:cNvPr>
            <p:cNvGrpSpPr/>
            <p:nvPr userDrawn="1"/>
          </p:nvGrpSpPr>
          <p:grpSpPr>
            <a:xfrm>
              <a:off x="11369623" y="6476214"/>
              <a:ext cx="489001" cy="176138"/>
              <a:chOff x="271463" y="2852738"/>
              <a:chExt cx="3190876" cy="1149350"/>
            </a:xfrm>
          </p:grpSpPr>
          <p:sp>
            <p:nvSpPr>
              <p:cNvPr id="200" name="Freeform 6">
                <a:extLst>
                  <a:ext uri="{FF2B5EF4-FFF2-40B4-BE49-F238E27FC236}">
                    <a16:creationId xmlns:a16="http://schemas.microsoft.com/office/drawing/2014/main" id="{ACAB0B10-E424-4C5F-81CD-AE869D7285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Freeform 7">
                <a:extLst>
                  <a:ext uri="{FF2B5EF4-FFF2-40B4-BE49-F238E27FC236}">
                    <a16:creationId xmlns:a16="http://schemas.microsoft.com/office/drawing/2014/main" id="{0F5701D1-A391-456C-8948-07FBBDD32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Freeform 8">
                <a:extLst>
                  <a:ext uri="{FF2B5EF4-FFF2-40B4-BE49-F238E27FC236}">
                    <a16:creationId xmlns:a16="http://schemas.microsoft.com/office/drawing/2014/main" id="{2A0F9761-7943-4EDD-AD61-B82DDD42EE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3" name="Freeform 9">
                <a:extLst>
                  <a:ext uri="{FF2B5EF4-FFF2-40B4-BE49-F238E27FC236}">
                    <a16:creationId xmlns:a16="http://schemas.microsoft.com/office/drawing/2014/main" id="{5C1A76E3-E547-459A-AA20-2A41DD1D59A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 10">
                <a:extLst>
                  <a:ext uri="{FF2B5EF4-FFF2-40B4-BE49-F238E27FC236}">
                    <a16:creationId xmlns:a16="http://schemas.microsoft.com/office/drawing/2014/main" id="{468C635A-20C5-45ED-A75C-99F8C469DE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1463" y="2852738"/>
                <a:ext cx="1306512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4" name="Picture 143" descr="A picture containing outdoor, sky, city, colorful&#10;&#10;Description automatically generated">
              <a:extLst>
                <a:ext uri="{FF2B5EF4-FFF2-40B4-BE49-F238E27FC236}">
                  <a16:creationId xmlns:a16="http://schemas.microsoft.com/office/drawing/2014/main" id="{DF5223EB-3C03-4FD2-00EF-154A6D97ABA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42267" y="70948"/>
              <a:ext cx="4569113" cy="6787052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47A1625-238E-018D-2D55-2E0237E2DE10}"/>
                </a:ext>
              </a:extLst>
            </p:cNvPr>
            <p:cNvGrpSpPr/>
            <p:nvPr userDrawn="1"/>
          </p:nvGrpSpPr>
          <p:grpSpPr>
            <a:xfrm>
              <a:off x="9241779" y="345694"/>
              <a:ext cx="625002" cy="625002"/>
              <a:chOff x="7175739" y="4598827"/>
              <a:chExt cx="864217" cy="864217"/>
            </a:xfrm>
          </p:grpSpPr>
          <p:pic>
            <p:nvPicPr>
              <p:cNvPr id="192" name="Graphic 2">
                <a:extLst>
                  <a:ext uri="{FF2B5EF4-FFF2-40B4-BE49-F238E27FC236}">
                    <a16:creationId xmlns:a16="http://schemas.microsoft.com/office/drawing/2014/main" id="{B02EDDAA-2479-A51D-AE65-227E43C0C5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75739" y="4598827"/>
                <a:ext cx="864217" cy="864217"/>
              </a:xfrm>
              <a:prstGeom prst="rect">
                <a:avLst/>
              </a:prstGeom>
            </p:spPr>
          </p:pic>
          <p:pic>
            <p:nvPicPr>
              <p:cNvPr id="193" name="Graphic 3">
                <a:extLst>
                  <a:ext uri="{FF2B5EF4-FFF2-40B4-BE49-F238E27FC236}">
                    <a16:creationId xmlns:a16="http://schemas.microsoft.com/office/drawing/2014/main" id="{BBBDBEA2-3438-3D11-D710-D9098D60FA9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60683" y="4683771"/>
                <a:ext cx="694328" cy="694328"/>
              </a:xfrm>
              <a:prstGeom prst="rect">
                <a:avLst/>
              </a:prstGeom>
            </p:spPr>
          </p:pic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6D5E6E8-52E4-1A59-ADA5-E1F779776858}"/>
                  </a:ext>
                </a:extLst>
              </p:cNvPr>
              <p:cNvGrpSpPr/>
              <p:nvPr userDrawn="1"/>
            </p:nvGrpSpPr>
            <p:grpSpPr>
              <a:xfrm flipH="1">
                <a:off x="7410559" y="4838144"/>
                <a:ext cx="409785" cy="422394"/>
                <a:chOff x="4720608" y="1360488"/>
                <a:chExt cx="206375" cy="212725"/>
              </a:xfrm>
              <a:solidFill>
                <a:schemeClr val="tx2"/>
              </a:solidFill>
            </p:grpSpPr>
            <p:sp>
              <p:nvSpPr>
                <p:cNvPr id="195" name="Freeform 58">
                  <a:extLst>
                    <a:ext uri="{FF2B5EF4-FFF2-40B4-BE49-F238E27FC236}">
                      <a16:creationId xmlns:a16="http://schemas.microsoft.com/office/drawing/2014/main" id="{5A5EF99F-973C-40B9-A0C4-19767607951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4720608" y="1360488"/>
                  <a:ext cx="34925" cy="115888"/>
                </a:xfrm>
                <a:custGeom>
                  <a:avLst/>
                  <a:gdLst>
                    <a:gd name="T0" fmla="*/ 61 w 65"/>
                    <a:gd name="T1" fmla="*/ 197 h 219"/>
                    <a:gd name="T2" fmla="*/ 61 w 65"/>
                    <a:gd name="T3" fmla="*/ 197 h 219"/>
                    <a:gd name="T4" fmla="*/ 27 w 65"/>
                    <a:gd name="T5" fmla="*/ 110 h 219"/>
                    <a:gd name="T6" fmla="*/ 61 w 65"/>
                    <a:gd name="T7" fmla="*/ 22 h 219"/>
                    <a:gd name="T8" fmla="*/ 61 w 65"/>
                    <a:gd name="T9" fmla="*/ 9 h 219"/>
                    <a:gd name="T10" fmla="*/ 55 w 65"/>
                    <a:gd name="T11" fmla="*/ 3 h 219"/>
                    <a:gd name="T12" fmla="*/ 49 w 65"/>
                    <a:gd name="T13" fmla="*/ 0 h 219"/>
                    <a:gd name="T14" fmla="*/ 49 w 65"/>
                    <a:gd name="T15" fmla="*/ 0 h 219"/>
                    <a:gd name="T16" fmla="*/ 42 w 65"/>
                    <a:gd name="T17" fmla="*/ 3 h 219"/>
                    <a:gd name="T18" fmla="*/ 42 w 65"/>
                    <a:gd name="T19" fmla="*/ 3 h 219"/>
                    <a:gd name="T20" fmla="*/ 0 w 65"/>
                    <a:gd name="T21" fmla="*/ 110 h 219"/>
                    <a:gd name="T22" fmla="*/ 42 w 65"/>
                    <a:gd name="T23" fmla="*/ 216 h 219"/>
                    <a:gd name="T24" fmla="*/ 49 w 65"/>
                    <a:gd name="T25" fmla="*/ 219 h 219"/>
                    <a:gd name="T26" fmla="*/ 55 w 65"/>
                    <a:gd name="T27" fmla="*/ 216 h 219"/>
                    <a:gd name="T28" fmla="*/ 55 w 65"/>
                    <a:gd name="T29" fmla="*/ 216 h 219"/>
                    <a:gd name="T30" fmla="*/ 61 w 65"/>
                    <a:gd name="T31" fmla="*/ 210 h 219"/>
                    <a:gd name="T32" fmla="*/ 61 w 65"/>
                    <a:gd name="T33" fmla="*/ 197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5" h="219">
                      <a:moveTo>
                        <a:pt x="61" y="197"/>
                      </a:moveTo>
                      <a:cubicBezTo>
                        <a:pt x="61" y="197"/>
                        <a:pt x="61" y="197"/>
                        <a:pt x="61" y="197"/>
                      </a:cubicBezTo>
                      <a:cubicBezTo>
                        <a:pt x="39" y="174"/>
                        <a:pt x="27" y="142"/>
                        <a:pt x="27" y="110"/>
                      </a:cubicBezTo>
                      <a:cubicBezTo>
                        <a:pt x="27" y="77"/>
                        <a:pt x="39" y="46"/>
                        <a:pt x="61" y="22"/>
                      </a:cubicBezTo>
                      <a:cubicBezTo>
                        <a:pt x="65" y="18"/>
                        <a:pt x="65" y="13"/>
                        <a:pt x="61" y="9"/>
                      </a:cubicBez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3" y="1"/>
                        <a:pt x="51" y="0"/>
                        <a:pt x="49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6" y="0"/>
                        <a:pt x="44" y="1"/>
                        <a:pt x="42" y="3"/>
                      </a:cubicBezTo>
                      <a:cubicBezTo>
                        <a:pt x="42" y="3"/>
                        <a:pt x="42" y="3"/>
                        <a:pt x="42" y="3"/>
                      </a:cubicBezTo>
                      <a:cubicBezTo>
                        <a:pt x="15" y="32"/>
                        <a:pt x="0" y="70"/>
                        <a:pt x="0" y="110"/>
                      </a:cubicBezTo>
                      <a:cubicBezTo>
                        <a:pt x="0" y="149"/>
                        <a:pt x="15" y="187"/>
                        <a:pt x="42" y="216"/>
                      </a:cubicBezTo>
                      <a:cubicBezTo>
                        <a:pt x="44" y="218"/>
                        <a:pt x="46" y="219"/>
                        <a:pt x="49" y="219"/>
                      </a:cubicBezTo>
                      <a:cubicBezTo>
                        <a:pt x="51" y="219"/>
                        <a:pt x="53" y="218"/>
                        <a:pt x="55" y="216"/>
                      </a:cubicBezTo>
                      <a:cubicBezTo>
                        <a:pt x="55" y="216"/>
                        <a:pt x="55" y="216"/>
                        <a:pt x="55" y="216"/>
                      </a:cubicBezTo>
                      <a:cubicBezTo>
                        <a:pt x="61" y="210"/>
                        <a:pt x="61" y="210"/>
                        <a:pt x="61" y="210"/>
                      </a:cubicBezTo>
                      <a:cubicBezTo>
                        <a:pt x="65" y="206"/>
                        <a:pt x="65" y="201"/>
                        <a:pt x="61" y="19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59">
                  <a:extLst>
                    <a:ext uri="{FF2B5EF4-FFF2-40B4-BE49-F238E27FC236}">
                      <a16:creationId xmlns:a16="http://schemas.microsoft.com/office/drawing/2014/main" id="{8F749136-FA3E-C835-012D-61612AB4E9A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4749183" y="1381125"/>
                  <a:ext cx="30163" cy="74613"/>
                </a:xfrm>
                <a:custGeom>
                  <a:avLst/>
                  <a:gdLst>
                    <a:gd name="T0" fmla="*/ 35 w 57"/>
                    <a:gd name="T1" fmla="*/ 140 h 143"/>
                    <a:gd name="T2" fmla="*/ 41 w 57"/>
                    <a:gd name="T3" fmla="*/ 143 h 143"/>
                    <a:gd name="T4" fmla="*/ 47 w 57"/>
                    <a:gd name="T5" fmla="*/ 141 h 143"/>
                    <a:gd name="T6" fmla="*/ 48 w 57"/>
                    <a:gd name="T7" fmla="*/ 141 h 143"/>
                    <a:gd name="T8" fmla="*/ 54 w 57"/>
                    <a:gd name="T9" fmla="*/ 134 h 143"/>
                    <a:gd name="T10" fmla="*/ 54 w 57"/>
                    <a:gd name="T11" fmla="*/ 122 h 143"/>
                    <a:gd name="T12" fmla="*/ 54 w 57"/>
                    <a:gd name="T13" fmla="*/ 21 h 143"/>
                    <a:gd name="T14" fmla="*/ 54 w 57"/>
                    <a:gd name="T15" fmla="*/ 10 h 143"/>
                    <a:gd name="T16" fmla="*/ 54 w 57"/>
                    <a:gd name="T17" fmla="*/ 9 h 143"/>
                    <a:gd name="T18" fmla="*/ 48 w 57"/>
                    <a:gd name="T19" fmla="*/ 3 h 143"/>
                    <a:gd name="T20" fmla="*/ 41 w 57"/>
                    <a:gd name="T21" fmla="*/ 0 h 143"/>
                    <a:gd name="T22" fmla="*/ 35 w 57"/>
                    <a:gd name="T23" fmla="*/ 3 h 143"/>
                    <a:gd name="T24" fmla="*/ 35 w 57"/>
                    <a:gd name="T25" fmla="*/ 3 h 143"/>
                    <a:gd name="T26" fmla="*/ 35 w 57"/>
                    <a:gd name="T27" fmla="*/ 14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7" h="143">
                      <a:moveTo>
                        <a:pt x="35" y="140"/>
                      </a:moveTo>
                      <a:cubicBezTo>
                        <a:pt x="36" y="142"/>
                        <a:pt x="39" y="143"/>
                        <a:pt x="41" y="143"/>
                      </a:cubicBezTo>
                      <a:cubicBezTo>
                        <a:pt x="44" y="143"/>
                        <a:pt x="46" y="142"/>
                        <a:pt x="47" y="141"/>
                      </a:cubicBezTo>
                      <a:cubicBezTo>
                        <a:pt x="48" y="141"/>
                        <a:pt x="48" y="141"/>
                        <a:pt x="48" y="141"/>
                      </a:cubicBezTo>
                      <a:cubicBezTo>
                        <a:pt x="54" y="134"/>
                        <a:pt x="54" y="134"/>
                        <a:pt x="54" y="134"/>
                      </a:cubicBezTo>
                      <a:cubicBezTo>
                        <a:pt x="57" y="131"/>
                        <a:pt x="57" y="125"/>
                        <a:pt x="54" y="122"/>
                      </a:cubicBezTo>
                      <a:cubicBezTo>
                        <a:pt x="29" y="93"/>
                        <a:pt x="29" y="50"/>
                        <a:pt x="54" y="21"/>
                      </a:cubicBezTo>
                      <a:cubicBezTo>
                        <a:pt x="57" y="18"/>
                        <a:pt x="57" y="13"/>
                        <a:pt x="54" y="10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6" y="1"/>
                        <a:pt x="44" y="0"/>
                        <a:pt x="41" y="0"/>
                      </a:cubicBezTo>
                      <a:cubicBezTo>
                        <a:pt x="39" y="0"/>
                        <a:pt x="37" y="1"/>
                        <a:pt x="35" y="3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0" y="42"/>
                        <a:pt x="0" y="101"/>
                        <a:pt x="35" y="1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60">
                  <a:extLst>
                    <a:ext uri="{FF2B5EF4-FFF2-40B4-BE49-F238E27FC236}">
                      <a16:creationId xmlns:a16="http://schemas.microsoft.com/office/drawing/2014/main" id="{BC4BE294-BE64-7E8C-D9EE-5BB263DF424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4893645" y="1360488"/>
                  <a:ext cx="33338" cy="115888"/>
                </a:xfrm>
                <a:custGeom>
                  <a:avLst/>
                  <a:gdLst>
                    <a:gd name="T0" fmla="*/ 23 w 64"/>
                    <a:gd name="T1" fmla="*/ 3 h 219"/>
                    <a:gd name="T2" fmla="*/ 23 w 64"/>
                    <a:gd name="T3" fmla="*/ 3 h 219"/>
                    <a:gd name="T4" fmla="*/ 17 w 64"/>
                    <a:gd name="T5" fmla="*/ 0 h 219"/>
                    <a:gd name="T6" fmla="*/ 16 w 64"/>
                    <a:gd name="T7" fmla="*/ 0 h 219"/>
                    <a:gd name="T8" fmla="*/ 10 w 64"/>
                    <a:gd name="T9" fmla="*/ 3 h 219"/>
                    <a:gd name="T10" fmla="*/ 10 w 64"/>
                    <a:gd name="T11" fmla="*/ 3 h 219"/>
                    <a:gd name="T12" fmla="*/ 4 w 64"/>
                    <a:gd name="T13" fmla="*/ 9 h 219"/>
                    <a:gd name="T14" fmla="*/ 3 w 64"/>
                    <a:gd name="T15" fmla="*/ 22 h 219"/>
                    <a:gd name="T16" fmla="*/ 38 w 64"/>
                    <a:gd name="T17" fmla="*/ 110 h 219"/>
                    <a:gd name="T18" fmla="*/ 4 w 64"/>
                    <a:gd name="T19" fmla="*/ 197 h 219"/>
                    <a:gd name="T20" fmla="*/ 4 w 64"/>
                    <a:gd name="T21" fmla="*/ 210 h 219"/>
                    <a:gd name="T22" fmla="*/ 10 w 64"/>
                    <a:gd name="T23" fmla="*/ 216 h 219"/>
                    <a:gd name="T24" fmla="*/ 16 w 64"/>
                    <a:gd name="T25" fmla="*/ 219 h 219"/>
                    <a:gd name="T26" fmla="*/ 23 w 64"/>
                    <a:gd name="T27" fmla="*/ 216 h 219"/>
                    <a:gd name="T28" fmla="*/ 23 w 64"/>
                    <a:gd name="T29" fmla="*/ 216 h 219"/>
                    <a:gd name="T30" fmla="*/ 64 w 64"/>
                    <a:gd name="T31" fmla="*/ 110 h 219"/>
                    <a:gd name="T32" fmla="*/ 23 w 64"/>
                    <a:gd name="T33" fmla="*/ 3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4" h="219">
                      <a:moveTo>
                        <a:pt x="23" y="3"/>
                      </a:move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1" y="1"/>
                        <a:pt x="19" y="0"/>
                        <a:pt x="17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12" y="1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0" y="13"/>
                        <a:pt x="0" y="18"/>
                        <a:pt x="3" y="22"/>
                      </a:cubicBezTo>
                      <a:cubicBezTo>
                        <a:pt x="25" y="46"/>
                        <a:pt x="38" y="77"/>
                        <a:pt x="38" y="110"/>
                      </a:cubicBezTo>
                      <a:cubicBezTo>
                        <a:pt x="38" y="142"/>
                        <a:pt x="25" y="173"/>
                        <a:pt x="4" y="197"/>
                      </a:cubicBezTo>
                      <a:cubicBezTo>
                        <a:pt x="0" y="201"/>
                        <a:pt x="0" y="206"/>
                        <a:pt x="4" y="210"/>
                      </a:cubicBezTo>
                      <a:cubicBezTo>
                        <a:pt x="10" y="216"/>
                        <a:pt x="10" y="216"/>
                        <a:pt x="10" y="216"/>
                      </a:cubicBezTo>
                      <a:cubicBezTo>
                        <a:pt x="11" y="218"/>
                        <a:pt x="14" y="219"/>
                        <a:pt x="16" y="219"/>
                      </a:cubicBezTo>
                      <a:cubicBezTo>
                        <a:pt x="19" y="219"/>
                        <a:pt x="21" y="218"/>
                        <a:pt x="23" y="216"/>
                      </a:cubicBezTo>
                      <a:cubicBezTo>
                        <a:pt x="23" y="216"/>
                        <a:pt x="23" y="216"/>
                        <a:pt x="23" y="216"/>
                      </a:cubicBezTo>
                      <a:cubicBezTo>
                        <a:pt x="50" y="187"/>
                        <a:pt x="64" y="149"/>
                        <a:pt x="64" y="110"/>
                      </a:cubicBezTo>
                      <a:cubicBezTo>
                        <a:pt x="64" y="70"/>
                        <a:pt x="50" y="32"/>
                        <a:pt x="23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61">
                  <a:extLst>
                    <a:ext uri="{FF2B5EF4-FFF2-40B4-BE49-F238E27FC236}">
                      <a16:creationId xmlns:a16="http://schemas.microsoft.com/office/drawing/2014/main" id="{2AAA2F0E-C763-AC32-0CC9-8B75DB4C6AEB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4868245" y="1381125"/>
                  <a:ext cx="31750" cy="74613"/>
                </a:xfrm>
                <a:custGeom>
                  <a:avLst/>
                  <a:gdLst>
                    <a:gd name="T0" fmla="*/ 4 w 58"/>
                    <a:gd name="T1" fmla="*/ 122 h 143"/>
                    <a:gd name="T2" fmla="*/ 4 w 58"/>
                    <a:gd name="T3" fmla="*/ 122 h 143"/>
                    <a:gd name="T4" fmla="*/ 4 w 58"/>
                    <a:gd name="T5" fmla="*/ 134 h 143"/>
                    <a:gd name="T6" fmla="*/ 10 w 58"/>
                    <a:gd name="T7" fmla="*/ 141 h 143"/>
                    <a:gd name="T8" fmla="*/ 16 w 58"/>
                    <a:gd name="T9" fmla="*/ 143 h 143"/>
                    <a:gd name="T10" fmla="*/ 23 w 58"/>
                    <a:gd name="T11" fmla="*/ 141 h 143"/>
                    <a:gd name="T12" fmla="*/ 23 w 58"/>
                    <a:gd name="T13" fmla="*/ 140 h 143"/>
                    <a:gd name="T14" fmla="*/ 23 w 58"/>
                    <a:gd name="T15" fmla="*/ 3 h 143"/>
                    <a:gd name="T16" fmla="*/ 17 w 58"/>
                    <a:gd name="T17" fmla="*/ 0 h 143"/>
                    <a:gd name="T18" fmla="*/ 16 w 58"/>
                    <a:gd name="T19" fmla="*/ 0 h 143"/>
                    <a:gd name="T20" fmla="*/ 10 w 58"/>
                    <a:gd name="T21" fmla="*/ 2 h 143"/>
                    <a:gd name="T22" fmla="*/ 10 w 58"/>
                    <a:gd name="T23" fmla="*/ 3 h 143"/>
                    <a:gd name="T24" fmla="*/ 4 w 58"/>
                    <a:gd name="T25" fmla="*/ 9 h 143"/>
                    <a:gd name="T26" fmla="*/ 4 w 58"/>
                    <a:gd name="T27" fmla="*/ 21 h 143"/>
                    <a:gd name="T28" fmla="*/ 4 w 58"/>
                    <a:gd name="T29" fmla="*/ 122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8" h="143">
                      <a:moveTo>
                        <a:pt x="4" y="122"/>
                      </a:moveTo>
                      <a:cubicBezTo>
                        <a:pt x="4" y="122"/>
                        <a:pt x="4" y="122"/>
                        <a:pt x="4" y="122"/>
                      </a:cubicBezTo>
                      <a:cubicBezTo>
                        <a:pt x="0" y="125"/>
                        <a:pt x="1" y="131"/>
                        <a:pt x="4" y="134"/>
                      </a:cubicBezTo>
                      <a:cubicBezTo>
                        <a:pt x="10" y="141"/>
                        <a:pt x="10" y="141"/>
                        <a:pt x="10" y="141"/>
                      </a:cubicBezTo>
                      <a:cubicBezTo>
                        <a:pt x="12" y="142"/>
                        <a:pt x="14" y="143"/>
                        <a:pt x="16" y="143"/>
                      </a:cubicBezTo>
                      <a:cubicBezTo>
                        <a:pt x="19" y="143"/>
                        <a:pt x="21" y="142"/>
                        <a:pt x="23" y="141"/>
                      </a:cubicBezTo>
                      <a:cubicBezTo>
                        <a:pt x="23" y="141"/>
                        <a:pt x="23" y="141"/>
                        <a:pt x="23" y="140"/>
                      </a:cubicBezTo>
                      <a:cubicBezTo>
                        <a:pt x="58" y="101"/>
                        <a:pt x="58" y="42"/>
                        <a:pt x="23" y="3"/>
                      </a:cubicBezTo>
                      <a:cubicBezTo>
                        <a:pt x="22" y="1"/>
                        <a:pt x="19" y="0"/>
                        <a:pt x="17" y="0"/>
                      </a:cubicBezTo>
                      <a:cubicBezTo>
                        <a:pt x="17" y="0"/>
                        <a:pt x="17" y="0"/>
                        <a:pt x="16" y="0"/>
                      </a:cubicBezTo>
                      <a:cubicBezTo>
                        <a:pt x="14" y="0"/>
                        <a:pt x="12" y="1"/>
                        <a:pt x="10" y="2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1" y="12"/>
                        <a:pt x="0" y="18"/>
                        <a:pt x="4" y="21"/>
                      </a:cubicBezTo>
                      <a:cubicBezTo>
                        <a:pt x="29" y="50"/>
                        <a:pt x="29" y="93"/>
                        <a:pt x="4" y="12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62">
                  <a:extLst>
                    <a:ext uri="{FF2B5EF4-FFF2-40B4-BE49-F238E27FC236}">
                      <a16:creationId xmlns:a16="http://schemas.microsoft.com/office/drawing/2014/main" id="{5106B920-94A6-3BA0-0B13-EE6147DE2CD2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4752358" y="1390650"/>
                  <a:ext cx="144463" cy="182563"/>
                </a:xfrm>
                <a:custGeom>
                  <a:avLst/>
                  <a:gdLst>
                    <a:gd name="T0" fmla="*/ 169 w 274"/>
                    <a:gd name="T1" fmla="*/ 90 h 346"/>
                    <a:gd name="T2" fmla="*/ 169 w 274"/>
                    <a:gd name="T3" fmla="*/ 89 h 346"/>
                    <a:gd name="T4" fmla="*/ 188 w 274"/>
                    <a:gd name="T5" fmla="*/ 51 h 346"/>
                    <a:gd name="T6" fmla="*/ 137 w 274"/>
                    <a:gd name="T7" fmla="*/ 0 h 346"/>
                    <a:gd name="T8" fmla="*/ 87 w 274"/>
                    <a:gd name="T9" fmla="*/ 51 h 346"/>
                    <a:gd name="T10" fmla="*/ 105 w 274"/>
                    <a:gd name="T11" fmla="*/ 90 h 346"/>
                    <a:gd name="T12" fmla="*/ 106 w 274"/>
                    <a:gd name="T13" fmla="*/ 90 h 346"/>
                    <a:gd name="T14" fmla="*/ 2 w 274"/>
                    <a:gd name="T15" fmla="*/ 330 h 346"/>
                    <a:gd name="T16" fmla="*/ 6 w 274"/>
                    <a:gd name="T17" fmla="*/ 340 h 346"/>
                    <a:gd name="T18" fmla="*/ 17 w 274"/>
                    <a:gd name="T19" fmla="*/ 345 h 346"/>
                    <a:gd name="T20" fmla="*/ 23 w 274"/>
                    <a:gd name="T21" fmla="*/ 345 h 346"/>
                    <a:gd name="T22" fmla="*/ 27 w 274"/>
                    <a:gd name="T23" fmla="*/ 341 h 346"/>
                    <a:gd name="T24" fmla="*/ 78 w 274"/>
                    <a:gd name="T25" fmla="*/ 223 h 346"/>
                    <a:gd name="T26" fmla="*/ 196 w 274"/>
                    <a:gd name="T27" fmla="*/ 223 h 346"/>
                    <a:gd name="T28" fmla="*/ 247 w 274"/>
                    <a:gd name="T29" fmla="*/ 341 h 346"/>
                    <a:gd name="T30" fmla="*/ 258 w 274"/>
                    <a:gd name="T31" fmla="*/ 345 h 346"/>
                    <a:gd name="T32" fmla="*/ 269 w 274"/>
                    <a:gd name="T33" fmla="*/ 340 h 346"/>
                    <a:gd name="T34" fmla="*/ 273 w 274"/>
                    <a:gd name="T35" fmla="*/ 330 h 346"/>
                    <a:gd name="T36" fmla="*/ 169 w 274"/>
                    <a:gd name="T37" fmla="*/ 90 h 346"/>
                    <a:gd name="T38" fmla="*/ 137 w 274"/>
                    <a:gd name="T39" fmla="*/ 28 h 346"/>
                    <a:gd name="T40" fmla="*/ 160 w 274"/>
                    <a:gd name="T41" fmla="*/ 51 h 346"/>
                    <a:gd name="T42" fmla="*/ 137 w 274"/>
                    <a:gd name="T43" fmla="*/ 74 h 346"/>
                    <a:gd name="T44" fmla="*/ 114 w 274"/>
                    <a:gd name="T45" fmla="*/ 51 h 346"/>
                    <a:gd name="T46" fmla="*/ 137 w 274"/>
                    <a:gd name="T47" fmla="*/ 28 h 346"/>
                    <a:gd name="T48" fmla="*/ 90 w 274"/>
                    <a:gd name="T49" fmla="*/ 196 h 346"/>
                    <a:gd name="T50" fmla="*/ 132 w 274"/>
                    <a:gd name="T51" fmla="*/ 101 h 346"/>
                    <a:gd name="T52" fmla="*/ 133 w 274"/>
                    <a:gd name="T53" fmla="*/ 101 h 346"/>
                    <a:gd name="T54" fmla="*/ 142 w 274"/>
                    <a:gd name="T55" fmla="*/ 101 h 346"/>
                    <a:gd name="T56" fmla="*/ 143 w 274"/>
                    <a:gd name="T57" fmla="*/ 101 h 346"/>
                    <a:gd name="T58" fmla="*/ 184 w 274"/>
                    <a:gd name="T59" fmla="*/ 196 h 346"/>
                    <a:gd name="T60" fmla="*/ 90 w 274"/>
                    <a:gd name="T61" fmla="*/ 196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74" h="346">
                      <a:moveTo>
                        <a:pt x="169" y="90"/>
                      </a:moveTo>
                      <a:cubicBezTo>
                        <a:pt x="169" y="89"/>
                        <a:pt x="169" y="89"/>
                        <a:pt x="169" y="89"/>
                      </a:cubicBezTo>
                      <a:cubicBezTo>
                        <a:pt x="181" y="80"/>
                        <a:pt x="188" y="66"/>
                        <a:pt x="188" y="51"/>
                      </a:cubicBezTo>
                      <a:cubicBezTo>
                        <a:pt x="188" y="23"/>
                        <a:pt x="165" y="0"/>
                        <a:pt x="137" y="0"/>
                      </a:cubicBezTo>
                      <a:cubicBezTo>
                        <a:pt x="109" y="0"/>
                        <a:pt x="87" y="23"/>
                        <a:pt x="87" y="51"/>
                      </a:cubicBezTo>
                      <a:cubicBezTo>
                        <a:pt x="87" y="66"/>
                        <a:pt x="94" y="80"/>
                        <a:pt x="105" y="90"/>
                      </a:cubicBezTo>
                      <a:cubicBezTo>
                        <a:pt x="106" y="90"/>
                        <a:pt x="106" y="90"/>
                        <a:pt x="106" y="90"/>
                      </a:cubicBezTo>
                      <a:cubicBezTo>
                        <a:pt x="2" y="330"/>
                        <a:pt x="2" y="330"/>
                        <a:pt x="2" y="330"/>
                      </a:cubicBezTo>
                      <a:cubicBezTo>
                        <a:pt x="0" y="334"/>
                        <a:pt x="2" y="338"/>
                        <a:pt x="6" y="340"/>
                      </a:cubicBezTo>
                      <a:cubicBezTo>
                        <a:pt x="17" y="345"/>
                        <a:pt x="17" y="345"/>
                        <a:pt x="17" y="345"/>
                      </a:cubicBezTo>
                      <a:cubicBezTo>
                        <a:pt x="19" y="346"/>
                        <a:pt x="21" y="346"/>
                        <a:pt x="23" y="345"/>
                      </a:cubicBezTo>
                      <a:cubicBezTo>
                        <a:pt x="25" y="344"/>
                        <a:pt x="27" y="343"/>
                        <a:pt x="27" y="341"/>
                      </a:cubicBezTo>
                      <a:cubicBezTo>
                        <a:pt x="78" y="223"/>
                        <a:pt x="78" y="223"/>
                        <a:pt x="78" y="223"/>
                      </a:cubicBezTo>
                      <a:cubicBezTo>
                        <a:pt x="196" y="223"/>
                        <a:pt x="196" y="223"/>
                        <a:pt x="196" y="223"/>
                      </a:cubicBezTo>
                      <a:cubicBezTo>
                        <a:pt x="247" y="341"/>
                        <a:pt x="247" y="341"/>
                        <a:pt x="247" y="341"/>
                      </a:cubicBezTo>
                      <a:cubicBezTo>
                        <a:pt x="249" y="345"/>
                        <a:pt x="254" y="346"/>
                        <a:pt x="258" y="345"/>
                      </a:cubicBezTo>
                      <a:cubicBezTo>
                        <a:pt x="269" y="340"/>
                        <a:pt x="269" y="340"/>
                        <a:pt x="269" y="340"/>
                      </a:cubicBezTo>
                      <a:cubicBezTo>
                        <a:pt x="273" y="338"/>
                        <a:pt x="274" y="334"/>
                        <a:pt x="273" y="330"/>
                      </a:cubicBezTo>
                      <a:lnTo>
                        <a:pt x="169" y="90"/>
                      </a:lnTo>
                      <a:close/>
                      <a:moveTo>
                        <a:pt x="137" y="28"/>
                      </a:moveTo>
                      <a:cubicBezTo>
                        <a:pt x="150" y="28"/>
                        <a:pt x="160" y="38"/>
                        <a:pt x="160" y="51"/>
                      </a:cubicBezTo>
                      <a:cubicBezTo>
                        <a:pt x="160" y="63"/>
                        <a:pt x="150" y="74"/>
                        <a:pt x="137" y="74"/>
                      </a:cubicBezTo>
                      <a:cubicBezTo>
                        <a:pt x="125" y="74"/>
                        <a:pt x="114" y="63"/>
                        <a:pt x="114" y="51"/>
                      </a:cubicBezTo>
                      <a:cubicBezTo>
                        <a:pt x="114" y="38"/>
                        <a:pt x="125" y="28"/>
                        <a:pt x="137" y="28"/>
                      </a:cubicBezTo>
                      <a:close/>
                      <a:moveTo>
                        <a:pt x="90" y="196"/>
                      </a:moveTo>
                      <a:cubicBezTo>
                        <a:pt x="132" y="101"/>
                        <a:pt x="132" y="101"/>
                        <a:pt x="132" y="101"/>
                      </a:cubicBezTo>
                      <a:cubicBezTo>
                        <a:pt x="133" y="101"/>
                        <a:pt x="133" y="101"/>
                        <a:pt x="133" y="101"/>
                      </a:cubicBezTo>
                      <a:cubicBezTo>
                        <a:pt x="136" y="101"/>
                        <a:pt x="139" y="101"/>
                        <a:pt x="142" y="101"/>
                      </a:cubicBezTo>
                      <a:cubicBezTo>
                        <a:pt x="143" y="101"/>
                        <a:pt x="143" y="101"/>
                        <a:pt x="143" y="101"/>
                      </a:cubicBezTo>
                      <a:cubicBezTo>
                        <a:pt x="184" y="196"/>
                        <a:pt x="184" y="196"/>
                        <a:pt x="184" y="196"/>
                      </a:cubicBezTo>
                      <a:lnTo>
                        <a:pt x="90" y="1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6B60999-A584-3234-F879-7F0E0FD9570E}"/>
                </a:ext>
              </a:extLst>
            </p:cNvPr>
            <p:cNvGrpSpPr/>
            <p:nvPr userDrawn="1"/>
          </p:nvGrpSpPr>
          <p:grpSpPr>
            <a:xfrm>
              <a:off x="11374084" y="5554526"/>
              <a:ext cx="1028151" cy="1028151"/>
              <a:chOff x="6276946" y="4598827"/>
              <a:chExt cx="864217" cy="864217"/>
            </a:xfrm>
            <a:solidFill>
              <a:schemeClr val="bg2"/>
            </a:solidFill>
          </p:grpSpPr>
          <p:pic>
            <p:nvPicPr>
              <p:cNvPr id="187" name="Graphic 11">
                <a:extLst>
                  <a:ext uri="{FF2B5EF4-FFF2-40B4-BE49-F238E27FC236}">
                    <a16:creationId xmlns:a16="http://schemas.microsoft.com/office/drawing/2014/main" id="{EDC155EB-DB65-B202-F7D9-6238B70FCCE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76946" y="4598827"/>
                <a:ext cx="864217" cy="864217"/>
              </a:xfrm>
              <a:prstGeom prst="rect">
                <a:avLst/>
              </a:prstGeom>
            </p:spPr>
          </p:pic>
          <p:pic>
            <p:nvPicPr>
              <p:cNvPr id="188" name="Graphic 12">
                <a:extLst>
                  <a:ext uri="{FF2B5EF4-FFF2-40B4-BE49-F238E27FC236}">
                    <a16:creationId xmlns:a16="http://schemas.microsoft.com/office/drawing/2014/main" id="{E6A069F8-6016-F9D1-1770-659216BE88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61890" y="4683771"/>
                <a:ext cx="694328" cy="694328"/>
              </a:xfrm>
              <a:prstGeom prst="rect">
                <a:avLst/>
              </a:prstGeom>
            </p:spPr>
          </p:pic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55A4B137-1BFC-DA11-EE7D-90F6B8A165F3}"/>
                  </a:ext>
                </a:extLst>
              </p:cNvPr>
              <p:cNvGrpSpPr/>
              <p:nvPr userDrawn="1"/>
            </p:nvGrpSpPr>
            <p:grpSpPr>
              <a:xfrm flipH="1">
                <a:off x="6489972" y="4841446"/>
                <a:ext cx="428696" cy="356197"/>
                <a:chOff x="4134820" y="1360488"/>
                <a:chExt cx="215900" cy="179388"/>
              </a:xfrm>
              <a:grpFill/>
            </p:grpSpPr>
            <p:sp>
              <p:nvSpPr>
                <p:cNvPr id="190" name="Freeform 42">
                  <a:extLst>
                    <a:ext uri="{FF2B5EF4-FFF2-40B4-BE49-F238E27FC236}">
                      <a16:creationId xmlns:a16="http://schemas.microsoft.com/office/drawing/2014/main" id="{B857A6BC-7F5B-89D3-CC36-7FF14825A421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4134820" y="1360488"/>
                  <a:ext cx="215900" cy="179388"/>
                </a:xfrm>
                <a:custGeom>
                  <a:avLst/>
                  <a:gdLst>
                    <a:gd name="T0" fmla="*/ 402 w 408"/>
                    <a:gd name="T1" fmla="*/ 149 h 340"/>
                    <a:gd name="T2" fmla="*/ 375 w 408"/>
                    <a:gd name="T3" fmla="*/ 111 h 340"/>
                    <a:gd name="T4" fmla="*/ 406 w 408"/>
                    <a:gd name="T5" fmla="*/ 93 h 340"/>
                    <a:gd name="T6" fmla="*/ 371 w 408"/>
                    <a:gd name="T7" fmla="*/ 78 h 340"/>
                    <a:gd name="T8" fmla="*/ 346 w 408"/>
                    <a:gd name="T9" fmla="*/ 44 h 340"/>
                    <a:gd name="T10" fmla="*/ 204 w 408"/>
                    <a:gd name="T11" fmla="*/ 0 h 340"/>
                    <a:gd name="T12" fmla="*/ 63 w 408"/>
                    <a:gd name="T13" fmla="*/ 44 h 340"/>
                    <a:gd name="T14" fmla="*/ 38 w 408"/>
                    <a:gd name="T15" fmla="*/ 78 h 340"/>
                    <a:gd name="T16" fmla="*/ 3 w 408"/>
                    <a:gd name="T17" fmla="*/ 93 h 340"/>
                    <a:gd name="T18" fmla="*/ 34 w 408"/>
                    <a:gd name="T19" fmla="*/ 111 h 340"/>
                    <a:gd name="T20" fmla="*/ 7 w 408"/>
                    <a:gd name="T21" fmla="*/ 149 h 340"/>
                    <a:gd name="T22" fmla="*/ 10 w 408"/>
                    <a:gd name="T23" fmla="*/ 297 h 340"/>
                    <a:gd name="T24" fmla="*/ 22 w 408"/>
                    <a:gd name="T25" fmla="*/ 333 h 340"/>
                    <a:gd name="T26" fmla="*/ 90 w 408"/>
                    <a:gd name="T27" fmla="*/ 340 h 340"/>
                    <a:gd name="T28" fmla="*/ 106 w 408"/>
                    <a:gd name="T29" fmla="*/ 320 h 340"/>
                    <a:gd name="T30" fmla="*/ 303 w 408"/>
                    <a:gd name="T31" fmla="*/ 320 h 340"/>
                    <a:gd name="T32" fmla="*/ 319 w 408"/>
                    <a:gd name="T33" fmla="*/ 340 h 340"/>
                    <a:gd name="T34" fmla="*/ 387 w 408"/>
                    <a:gd name="T35" fmla="*/ 333 h 340"/>
                    <a:gd name="T36" fmla="*/ 399 w 408"/>
                    <a:gd name="T37" fmla="*/ 297 h 340"/>
                    <a:gd name="T38" fmla="*/ 105 w 408"/>
                    <a:gd name="T39" fmla="*/ 32 h 340"/>
                    <a:gd name="T40" fmla="*/ 303 w 408"/>
                    <a:gd name="T41" fmla="*/ 32 h 340"/>
                    <a:gd name="T42" fmla="*/ 312 w 408"/>
                    <a:gd name="T43" fmla="*/ 105 h 340"/>
                    <a:gd name="T44" fmla="*/ 66 w 408"/>
                    <a:gd name="T45" fmla="*/ 96 h 340"/>
                    <a:gd name="T46" fmla="*/ 85 w 408"/>
                    <a:gd name="T47" fmla="*/ 200 h 340"/>
                    <a:gd name="T48" fmla="*/ 28 w 408"/>
                    <a:gd name="T49" fmla="*/ 194 h 340"/>
                    <a:gd name="T50" fmla="*/ 84 w 408"/>
                    <a:gd name="T51" fmla="*/ 199 h 340"/>
                    <a:gd name="T52" fmla="*/ 85 w 408"/>
                    <a:gd name="T53" fmla="*/ 200 h 340"/>
                    <a:gd name="T54" fmla="*/ 28 w 408"/>
                    <a:gd name="T55" fmla="*/ 219 h 340"/>
                    <a:gd name="T56" fmla="*/ 55 w 408"/>
                    <a:gd name="T57" fmla="*/ 225 h 340"/>
                    <a:gd name="T58" fmla="*/ 91 w 408"/>
                    <a:gd name="T59" fmla="*/ 226 h 340"/>
                    <a:gd name="T60" fmla="*/ 95 w 408"/>
                    <a:gd name="T61" fmla="*/ 176 h 340"/>
                    <a:gd name="T62" fmla="*/ 39 w 408"/>
                    <a:gd name="T63" fmla="*/ 147 h 340"/>
                    <a:gd name="T64" fmla="*/ 98 w 408"/>
                    <a:gd name="T65" fmla="*/ 131 h 340"/>
                    <a:gd name="T66" fmla="*/ 318 w 408"/>
                    <a:gd name="T67" fmla="*/ 130 h 340"/>
                    <a:gd name="T68" fmla="*/ 370 w 408"/>
                    <a:gd name="T69" fmla="*/ 147 h 340"/>
                    <a:gd name="T70" fmla="*/ 313 w 408"/>
                    <a:gd name="T71" fmla="*/ 176 h 340"/>
                    <a:gd name="T72" fmla="*/ 317 w 408"/>
                    <a:gd name="T73" fmla="*/ 226 h 340"/>
                    <a:gd name="T74" fmla="*/ 353 w 408"/>
                    <a:gd name="T75" fmla="*/ 225 h 340"/>
                    <a:gd name="T76" fmla="*/ 381 w 408"/>
                    <a:gd name="T77" fmla="*/ 218 h 340"/>
                    <a:gd name="T78" fmla="*/ 381 w 408"/>
                    <a:gd name="T79" fmla="*/ 220 h 340"/>
                    <a:gd name="T80" fmla="*/ 378 w 408"/>
                    <a:gd name="T81" fmla="*/ 281 h 340"/>
                    <a:gd name="T82" fmla="*/ 204 w 408"/>
                    <a:gd name="T83" fmla="*/ 294 h 340"/>
                    <a:gd name="T84" fmla="*/ 31 w 408"/>
                    <a:gd name="T85" fmla="*/ 281 h 340"/>
                    <a:gd name="T86" fmla="*/ 28 w 408"/>
                    <a:gd name="T87" fmla="*/ 219 h 340"/>
                    <a:gd name="T88" fmla="*/ 323 w 408"/>
                    <a:gd name="T89" fmla="*/ 199 h 340"/>
                    <a:gd name="T90" fmla="*/ 376 w 408"/>
                    <a:gd name="T91" fmla="*/ 177 h 340"/>
                    <a:gd name="T92" fmla="*/ 380 w 408"/>
                    <a:gd name="T93" fmla="*/ 194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08" h="340">
                      <a:moveTo>
                        <a:pt x="407" y="218"/>
                      </a:moveTo>
                      <a:cubicBezTo>
                        <a:pt x="406" y="192"/>
                        <a:pt x="404" y="156"/>
                        <a:pt x="402" y="149"/>
                      </a:cubicBezTo>
                      <a:cubicBezTo>
                        <a:pt x="400" y="143"/>
                        <a:pt x="395" y="137"/>
                        <a:pt x="389" y="130"/>
                      </a:cubicBezTo>
                      <a:cubicBezTo>
                        <a:pt x="385" y="125"/>
                        <a:pt x="379" y="119"/>
                        <a:pt x="375" y="111"/>
                      </a:cubicBezTo>
                      <a:cubicBezTo>
                        <a:pt x="383" y="113"/>
                        <a:pt x="392" y="112"/>
                        <a:pt x="399" y="109"/>
                      </a:cubicBezTo>
                      <a:cubicBezTo>
                        <a:pt x="404" y="108"/>
                        <a:pt x="406" y="100"/>
                        <a:pt x="406" y="93"/>
                      </a:cubicBezTo>
                      <a:cubicBezTo>
                        <a:pt x="405" y="87"/>
                        <a:pt x="404" y="79"/>
                        <a:pt x="399" y="78"/>
                      </a:cubicBezTo>
                      <a:cubicBezTo>
                        <a:pt x="395" y="77"/>
                        <a:pt x="375" y="76"/>
                        <a:pt x="371" y="78"/>
                      </a:cubicBezTo>
                      <a:cubicBezTo>
                        <a:pt x="368" y="80"/>
                        <a:pt x="367" y="85"/>
                        <a:pt x="366" y="87"/>
                      </a:cubicBezTo>
                      <a:cubicBezTo>
                        <a:pt x="362" y="74"/>
                        <a:pt x="354" y="58"/>
                        <a:pt x="346" y="44"/>
                      </a:cubicBezTo>
                      <a:cubicBezTo>
                        <a:pt x="336" y="27"/>
                        <a:pt x="325" y="15"/>
                        <a:pt x="316" y="10"/>
                      </a:cubicBezTo>
                      <a:cubicBezTo>
                        <a:pt x="301" y="1"/>
                        <a:pt x="233" y="0"/>
                        <a:pt x="204" y="0"/>
                      </a:cubicBezTo>
                      <a:cubicBezTo>
                        <a:pt x="176" y="0"/>
                        <a:pt x="108" y="1"/>
                        <a:pt x="93" y="10"/>
                      </a:cubicBezTo>
                      <a:cubicBezTo>
                        <a:pt x="84" y="15"/>
                        <a:pt x="73" y="27"/>
                        <a:pt x="63" y="44"/>
                      </a:cubicBezTo>
                      <a:cubicBezTo>
                        <a:pt x="55" y="58"/>
                        <a:pt x="47" y="74"/>
                        <a:pt x="42" y="87"/>
                      </a:cubicBezTo>
                      <a:cubicBezTo>
                        <a:pt x="42" y="85"/>
                        <a:pt x="41" y="80"/>
                        <a:pt x="38" y="78"/>
                      </a:cubicBezTo>
                      <a:cubicBezTo>
                        <a:pt x="33" y="76"/>
                        <a:pt x="14" y="77"/>
                        <a:pt x="9" y="78"/>
                      </a:cubicBezTo>
                      <a:cubicBezTo>
                        <a:pt x="5" y="79"/>
                        <a:pt x="3" y="87"/>
                        <a:pt x="3" y="93"/>
                      </a:cubicBezTo>
                      <a:cubicBezTo>
                        <a:pt x="3" y="100"/>
                        <a:pt x="5" y="108"/>
                        <a:pt x="9" y="109"/>
                      </a:cubicBezTo>
                      <a:cubicBezTo>
                        <a:pt x="17" y="112"/>
                        <a:pt x="25" y="113"/>
                        <a:pt x="34" y="111"/>
                      </a:cubicBezTo>
                      <a:cubicBezTo>
                        <a:pt x="29" y="119"/>
                        <a:pt x="24" y="125"/>
                        <a:pt x="19" y="130"/>
                      </a:cubicBezTo>
                      <a:cubicBezTo>
                        <a:pt x="14" y="137"/>
                        <a:pt x="9" y="143"/>
                        <a:pt x="7" y="149"/>
                      </a:cubicBezTo>
                      <a:cubicBezTo>
                        <a:pt x="5" y="156"/>
                        <a:pt x="3" y="192"/>
                        <a:pt x="2" y="218"/>
                      </a:cubicBezTo>
                      <a:cubicBezTo>
                        <a:pt x="0" y="283"/>
                        <a:pt x="7" y="293"/>
                        <a:pt x="10" y="297"/>
                      </a:cubicBezTo>
                      <a:cubicBezTo>
                        <a:pt x="12" y="300"/>
                        <a:pt x="14" y="303"/>
                        <a:pt x="16" y="306"/>
                      </a:cubicBezTo>
                      <a:cubicBezTo>
                        <a:pt x="16" y="314"/>
                        <a:pt x="16" y="326"/>
                        <a:pt x="22" y="333"/>
                      </a:cubicBezTo>
                      <a:cubicBezTo>
                        <a:pt x="25" y="337"/>
                        <a:pt x="29" y="339"/>
                        <a:pt x="34" y="339"/>
                      </a:cubicBezTo>
                      <a:cubicBezTo>
                        <a:pt x="44" y="340"/>
                        <a:pt x="70" y="340"/>
                        <a:pt x="90" y="340"/>
                      </a:cubicBezTo>
                      <a:cubicBezTo>
                        <a:pt x="94" y="340"/>
                        <a:pt x="99" y="338"/>
                        <a:pt x="102" y="335"/>
                      </a:cubicBezTo>
                      <a:cubicBezTo>
                        <a:pt x="105" y="331"/>
                        <a:pt x="106" y="326"/>
                        <a:pt x="106" y="320"/>
                      </a:cubicBezTo>
                      <a:cubicBezTo>
                        <a:pt x="121" y="320"/>
                        <a:pt x="139" y="320"/>
                        <a:pt x="160" y="320"/>
                      </a:cubicBezTo>
                      <a:cubicBezTo>
                        <a:pt x="212" y="320"/>
                        <a:pt x="268" y="320"/>
                        <a:pt x="303" y="320"/>
                      </a:cubicBezTo>
                      <a:cubicBezTo>
                        <a:pt x="303" y="326"/>
                        <a:pt x="304" y="331"/>
                        <a:pt x="307" y="335"/>
                      </a:cubicBezTo>
                      <a:cubicBezTo>
                        <a:pt x="310" y="338"/>
                        <a:pt x="314" y="340"/>
                        <a:pt x="319" y="340"/>
                      </a:cubicBezTo>
                      <a:cubicBezTo>
                        <a:pt x="339" y="340"/>
                        <a:pt x="365" y="340"/>
                        <a:pt x="375" y="339"/>
                      </a:cubicBezTo>
                      <a:cubicBezTo>
                        <a:pt x="380" y="339"/>
                        <a:pt x="384" y="337"/>
                        <a:pt x="387" y="333"/>
                      </a:cubicBezTo>
                      <a:cubicBezTo>
                        <a:pt x="393" y="326"/>
                        <a:pt x="393" y="314"/>
                        <a:pt x="392" y="306"/>
                      </a:cubicBezTo>
                      <a:cubicBezTo>
                        <a:pt x="395" y="303"/>
                        <a:pt x="397" y="300"/>
                        <a:pt x="399" y="297"/>
                      </a:cubicBezTo>
                      <a:cubicBezTo>
                        <a:pt x="402" y="293"/>
                        <a:pt x="408" y="283"/>
                        <a:pt x="407" y="218"/>
                      </a:cubicBezTo>
                      <a:close/>
                      <a:moveTo>
                        <a:pt x="105" y="32"/>
                      </a:moveTo>
                      <a:cubicBezTo>
                        <a:pt x="111" y="29"/>
                        <a:pt x="146" y="25"/>
                        <a:pt x="204" y="25"/>
                      </a:cubicBezTo>
                      <a:cubicBezTo>
                        <a:pt x="263" y="25"/>
                        <a:pt x="297" y="29"/>
                        <a:pt x="303" y="32"/>
                      </a:cubicBezTo>
                      <a:cubicBezTo>
                        <a:pt x="314" y="38"/>
                        <a:pt x="332" y="68"/>
                        <a:pt x="341" y="93"/>
                      </a:cubicBezTo>
                      <a:cubicBezTo>
                        <a:pt x="333" y="97"/>
                        <a:pt x="318" y="104"/>
                        <a:pt x="312" y="105"/>
                      </a:cubicBezTo>
                      <a:cubicBezTo>
                        <a:pt x="296" y="107"/>
                        <a:pt x="119" y="106"/>
                        <a:pt x="99" y="105"/>
                      </a:cubicBezTo>
                      <a:cubicBezTo>
                        <a:pt x="89" y="105"/>
                        <a:pt x="74" y="99"/>
                        <a:pt x="66" y="96"/>
                      </a:cubicBezTo>
                      <a:cubicBezTo>
                        <a:pt x="75" y="71"/>
                        <a:pt x="94" y="38"/>
                        <a:pt x="105" y="32"/>
                      </a:cubicBezTo>
                      <a:close/>
                      <a:moveTo>
                        <a:pt x="85" y="200"/>
                      </a:moveTo>
                      <a:cubicBezTo>
                        <a:pt x="85" y="201"/>
                        <a:pt x="85" y="205"/>
                        <a:pt x="78" y="205"/>
                      </a:cubicBezTo>
                      <a:cubicBezTo>
                        <a:pt x="73" y="205"/>
                        <a:pt x="33" y="195"/>
                        <a:pt x="28" y="194"/>
                      </a:cubicBezTo>
                      <a:cubicBezTo>
                        <a:pt x="30" y="176"/>
                        <a:pt x="30" y="176"/>
                        <a:pt x="30" y="176"/>
                      </a:cubicBezTo>
                      <a:cubicBezTo>
                        <a:pt x="46" y="183"/>
                        <a:pt x="74" y="194"/>
                        <a:pt x="84" y="199"/>
                      </a:cubicBezTo>
                      <a:cubicBezTo>
                        <a:pt x="85" y="199"/>
                        <a:pt x="85" y="199"/>
                        <a:pt x="85" y="200"/>
                      </a:cubicBezTo>
                      <a:cubicBezTo>
                        <a:pt x="85" y="200"/>
                        <a:pt x="85" y="200"/>
                        <a:pt x="85" y="200"/>
                      </a:cubicBezTo>
                      <a:close/>
                      <a:moveTo>
                        <a:pt x="28" y="219"/>
                      </a:moveTo>
                      <a:cubicBezTo>
                        <a:pt x="28" y="219"/>
                        <a:pt x="28" y="219"/>
                        <a:pt x="28" y="219"/>
                      </a:cubicBezTo>
                      <a:cubicBezTo>
                        <a:pt x="48" y="223"/>
                        <a:pt x="48" y="223"/>
                        <a:pt x="48" y="223"/>
                      </a:cubicBezTo>
                      <a:cubicBezTo>
                        <a:pt x="49" y="224"/>
                        <a:pt x="53" y="225"/>
                        <a:pt x="55" y="225"/>
                      </a:cubicBezTo>
                      <a:cubicBezTo>
                        <a:pt x="57" y="226"/>
                        <a:pt x="67" y="228"/>
                        <a:pt x="77" y="228"/>
                      </a:cubicBezTo>
                      <a:cubicBezTo>
                        <a:pt x="82" y="228"/>
                        <a:pt x="87" y="227"/>
                        <a:pt x="91" y="226"/>
                      </a:cubicBezTo>
                      <a:cubicBezTo>
                        <a:pt x="102" y="223"/>
                        <a:pt x="110" y="212"/>
                        <a:pt x="111" y="201"/>
                      </a:cubicBezTo>
                      <a:cubicBezTo>
                        <a:pt x="111" y="190"/>
                        <a:pt x="105" y="181"/>
                        <a:pt x="95" y="176"/>
                      </a:cubicBezTo>
                      <a:cubicBezTo>
                        <a:pt x="81" y="169"/>
                        <a:pt x="47" y="156"/>
                        <a:pt x="35" y="151"/>
                      </a:cubicBezTo>
                      <a:cubicBezTo>
                        <a:pt x="37" y="150"/>
                        <a:pt x="38" y="148"/>
                        <a:pt x="39" y="147"/>
                      </a:cubicBezTo>
                      <a:cubicBezTo>
                        <a:pt x="45" y="140"/>
                        <a:pt x="53" y="131"/>
                        <a:pt x="58" y="120"/>
                      </a:cubicBezTo>
                      <a:cubicBezTo>
                        <a:pt x="69" y="125"/>
                        <a:pt x="85" y="130"/>
                        <a:pt x="98" y="131"/>
                      </a:cubicBezTo>
                      <a:cubicBezTo>
                        <a:pt x="99" y="131"/>
                        <a:pt x="181" y="132"/>
                        <a:pt x="245" y="132"/>
                      </a:cubicBezTo>
                      <a:cubicBezTo>
                        <a:pt x="289" y="132"/>
                        <a:pt x="314" y="131"/>
                        <a:pt x="318" y="130"/>
                      </a:cubicBezTo>
                      <a:cubicBezTo>
                        <a:pt x="326" y="128"/>
                        <a:pt x="341" y="121"/>
                        <a:pt x="349" y="117"/>
                      </a:cubicBezTo>
                      <a:cubicBezTo>
                        <a:pt x="355" y="130"/>
                        <a:pt x="363" y="139"/>
                        <a:pt x="370" y="147"/>
                      </a:cubicBezTo>
                      <a:cubicBezTo>
                        <a:pt x="371" y="148"/>
                        <a:pt x="372" y="150"/>
                        <a:pt x="373" y="151"/>
                      </a:cubicBezTo>
                      <a:cubicBezTo>
                        <a:pt x="362" y="155"/>
                        <a:pt x="327" y="169"/>
                        <a:pt x="313" y="176"/>
                      </a:cubicBezTo>
                      <a:cubicBezTo>
                        <a:pt x="303" y="181"/>
                        <a:pt x="297" y="190"/>
                        <a:pt x="297" y="201"/>
                      </a:cubicBezTo>
                      <a:cubicBezTo>
                        <a:pt x="298" y="212"/>
                        <a:pt x="306" y="223"/>
                        <a:pt x="317" y="226"/>
                      </a:cubicBezTo>
                      <a:cubicBezTo>
                        <a:pt x="321" y="227"/>
                        <a:pt x="326" y="228"/>
                        <a:pt x="331" y="228"/>
                      </a:cubicBezTo>
                      <a:cubicBezTo>
                        <a:pt x="341" y="228"/>
                        <a:pt x="351" y="226"/>
                        <a:pt x="353" y="225"/>
                      </a:cubicBezTo>
                      <a:cubicBezTo>
                        <a:pt x="355" y="225"/>
                        <a:pt x="359" y="224"/>
                        <a:pt x="361" y="223"/>
                      </a:cubicBezTo>
                      <a:cubicBezTo>
                        <a:pt x="381" y="218"/>
                        <a:pt x="381" y="218"/>
                        <a:pt x="381" y="218"/>
                      </a:cubicBezTo>
                      <a:cubicBezTo>
                        <a:pt x="381" y="219"/>
                        <a:pt x="381" y="219"/>
                        <a:pt x="381" y="219"/>
                      </a:cubicBezTo>
                      <a:cubicBezTo>
                        <a:pt x="381" y="220"/>
                        <a:pt x="381" y="220"/>
                        <a:pt x="381" y="220"/>
                      </a:cubicBezTo>
                      <a:cubicBezTo>
                        <a:pt x="382" y="269"/>
                        <a:pt x="382" y="269"/>
                        <a:pt x="378" y="280"/>
                      </a:cubicBezTo>
                      <a:cubicBezTo>
                        <a:pt x="378" y="281"/>
                        <a:pt x="378" y="281"/>
                        <a:pt x="378" y="281"/>
                      </a:cubicBezTo>
                      <a:cubicBezTo>
                        <a:pt x="374" y="291"/>
                        <a:pt x="363" y="294"/>
                        <a:pt x="355" y="294"/>
                      </a:cubicBezTo>
                      <a:cubicBezTo>
                        <a:pt x="354" y="294"/>
                        <a:pt x="279" y="294"/>
                        <a:pt x="204" y="294"/>
                      </a:cubicBezTo>
                      <a:cubicBezTo>
                        <a:pt x="130" y="294"/>
                        <a:pt x="55" y="294"/>
                        <a:pt x="54" y="294"/>
                      </a:cubicBezTo>
                      <a:cubicBezTo>
                        <a:pt x="46" y="294"/>
                        <a:pt x="35" y="291"/>
                        <a:pt x="31" y="281"/>
                      </a:cubicBezTo>
                      <a:cubicBezTo>
                        <a:pt x="31" y="280"/>
                        <a:pt x="31" y="279"/>
                        <a:pt x="30" y="279"/>
                      </a:cubicBezTo>
                      <a:cubicBezTo>
                        <a:pt x="27" y="271"/>
                        <a:pt x="26" y="269"/>
                        <a:pt x="28" y="219"/>
                      </a:cubicBezTo>
                      <a:close/>
                      <a:moveTo>
                        <a:pt x="332" y="205"/>
                      </a:moveTo>
                      <a:cubicBezTo>
                        <a:pt x="328" y="205"/>
                        <a:pt x="324" y="201"/>
                        <a:pt x="323" y="199"/>
                      </a:cubicBezTo>
                      <a:cubicBezTo>
                        <a:pt x="323" y="199"/>
                        <a:pt x="324" y="199"/>
                        <a:pt x="324" y="199"/>
                      </a:cubicBezTo>
                      <a:cubicBezTo>
                        <a:pt x="333" y="194"/>
                        <a:pt x="360" y="184"/>
                        <a:pt x="376" y="177"/>
                      </a:cubicBezTo>
                      <a:cubicBezTo>
                        <a:pt x="379" y="176"/>
                        <a:pt x="379" y="176"/>
                        <a:pt x="379" y="176"/>
                      </a:cubicBezTo>
                      <a:cubicBezTo>
                        <a:pt x="380" y="194"/>
                        <a:pt x="380" y="194"/>
                        <a:pt x="380" y="194"/>
                      </a:cubicBezTo>
                      <a:cubicBezTo>
                        <a:pt x="376" y="195"/>
                        <a:pt x="337" y="205"/>
                        <a:pt x="332" y="2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43">
                  <a:extLst>
                    <a:ext uri="{FF2B5EF4-FFF2-40B4-BE49-F238E27FC236}">
                      <a16:creationId xmlns:a16="http://schemas.microsoft.com/office/drawing/2014/main" id="{4B5DF5E4-B5FE-AA4E-5CE9-94C50DAC3541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4199908" y="1462088"/>
                  <a:ext cx="85725" cy="34925"/>
                </a:xfrm>
                <a:custGeom>
                  <a:avLst/>
                  <a:gdLst>
                    <a:gd name="T0" fmla="*/ 12 w 164"/>
                    <a:gd name="T1" fmla="*/ 43 h 67"/>
                    <a:gd name="T2" fmla="*/ 30 w 164"/>
                    <a:gd name="T3" fmla="*/ 57 h 67"/>
                    <a:gd name="T4" fmla="*/ 53 w 164"/>
                    <a:gd name="T5" fmla="*/ 66 h 67"/>
                    <a:gd name="T6" fmla="*/ 84 w 164"/>
                    <a:gd name="T7" fmla="*/ 67 h 67"/>
                    <a:gd name="T8" fmla="*/ 115 w 164"/>
                    <a:gd name="T9" fmla="*/ 66 h 67"/>
                    <a:gd name="T10" fmla="*/ 139 w 164"/>
                    <a:gd name="T11" fmla="*/ 56 h 67"/>
                    <a:gd name="T12" fmla="*/ 154 w 164"/>
                    <a:gd name="T13" fmla="*/ 42 h 67"/>
                    <a:gd name="T14" fmla="*/ 160 w 164"/>
                    <a:gd name="T15" fmla="*/ 13 h 67"/>
                    <a:gd name="T16" fmla="*/ 134 w 164"/>
                    <a:gd name="T17" fmla="*/ 2 h 67"/>
                    <a:gd name="T18" fmla="*/ 84 w 164"/>
                    <a:gd name="T19" fmla="*/ 4 h 67"/>
                    <a:gd name="T20" fmla="*/ 30 w 164"/>
                    <a:gd name="T21" fmla="*/ 2 h 67"/>
                    <a:gd name="T22" fmla="*/ 5 w 164"/>
                    <a:gd name="T23" fmla="*/ 14 h 67"/>
                    <a:gd name="T24" fmla="*/ 12 w 164"/>
                    <a:gd name="T25" fmla="*/ 43 h 67"/>
                    <a:gd name="T26" fmla="*/ 84 w 164"/>
                    <a:gd name="T27" fmla="*/ 41 h 67"/>
                    <a:gd name="T28" fmla="*/ 55 w 164"/>
                    <a:gd name="T29" fmla="*/ 40 h 67"/>
                    <a:gd name="T30" fmla="*/ 46 w 164"/>
                    <a:gd name="T31" fmla="*/ 37 h 67"/>
                    <a:gd name="T32" fmla="*/ 34 w 164"/>
                    <a:gd name="T33" fmla="*/ 28 h 67"/>
                    <a:gd name="T34" fmla="*/ 84 w 164"/>
                    <a:gd name="T35" fmla="*/ 30 h 67"/>
                    <a:gd name="T36" fmla="*/ 132 w 164"/>
                    <a:gd name="T37" fmla="*/ 28 h 67"/>
                    <a:gd name="T38" fmla="*/ 122 w 164"/>
                    <a:gd name="T39" fmla="*/ 37 h 67"/>
                    <a:gd name="T40" fmla="*/ 113 w 164"/>
                    <a:gd name="T41" fmla="*/ 40 h 67"/>
                    <a:gd name="T42" fmla="*/ 84 w 164"/>
                    <a:gd name="T43" fmla="*/ 4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4" h="67">
                      <a:moveTo>
                        <a:pt x="12" y="43"/>
                      </a:move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36" y="62"/>
                        <a:pt x="45" y="65"/>
                        <a:pt x="53" y="66"/>
                      </a:cubicBezTo>
                      <a:cubicBezTo>
                        <a:pt x="53" y="66"/>
                        <a:pt x="67" y="67"/>
                        <a:pt x="84" y="67"/>
                      </a:cubicBezTo>
                      <a:cubicBezTo>
                        <a:pt x="103" y="67"/>
                        <a:pt x="115" y="66"/>
                        <a:pt x="115" y="66"/>
                      </a:cubicBezTo>
                      <a:cubicBezTo>
                        <a:pt x="124" y="65"/>
                        <a:pt x="133" y="61"/>
                        <a:pt x="139" y="56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64" y="33"/>
                        <a:pt x="164" y="21"/>
                        <a:pt x="160" y="13"/>
                      </a:cubicBezTo>
                      <a:cubicBezTo>
                        <a:pt x="156" y="7"/>
                        <a:pt x="147" y="0"/>
                        <a:pt x="134" y="2"/>
                      </a:cubicBezTo>
                      <a:cubicBezTo>
                        <a:pt x="134" y="2"/>
                        <a:pt x="109" y="4"/>
                        <a:pt x="84" y="4"/>
                      </a:cubicBezTo>
                      <a:cubicBezTo>
                        <a:pt x="57" y="4"/>
                        <a:pt x="30" y="2"/>
                        <a:pt x="30" y="2"/>
                      </a:cubicBezTo>
                      <a:cubicBezTo>
                        <a:pt x="17" y="1"/>
                        <a:pt x="8" y="7"/>
                        <a:pt x="5" y="14"/>
                      </a:cubicBezTo>
                      <a:cubicBezTo>
                        <a:pt x="0" y="22"/>
                        <a:pt x="1" y="34"/>
                        <a:pt x="12" y="43"/>
                      </a:cubicBezTo>
                      <a:close/>
                      <a:moveTo>
                        <a:pt x="84" y="41"/>
                      </a:moveTo>
                      <a:cubicBezTo>
                        <a:pt x="68" y="41"/>
                        <a:pt x="55" y="40"/>
                        <a:pt x="55" y="40"/>
                      </a:cubicBezTo>
                      <a:cubicBezTo>
                        <a:pt x="52" y="40"/>
                        <a:pt x="48" y="38"/>
                        <a:pt x="46" y="37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43" y="28"/>
                        <a:pt x="63" y="29"/>
                        <a:pt x="84" y="30"/>
                      </a:cubicBezTo>
                      <a:cubicBezTo>
                        <a:pt x="104" y="30"/>
                        <a:pt x="123" y="28"/>
                        <a:pt x="132" y="28"/>
                      </a:cubicBezTo>
                      <a:cubicBezTo>
                        <a:pt x="122" y="37"/>
                        <a:pt x="122" y="37"/>
                        <a:pt x="122" y="37"/>
                      </a:cubicBezTo>
                      <a:cubicBezTo>
                        <a:pt x="120" y="38"/>
                        <a:pt x="116" y="40"/>
                        <a:pt x="113" y="40"/>
                      </a:cubicBezTo>
                      <a:cubicBezTo>
                        <a:pt x="113" y="40"/>
                        <a:pt x="102" y="41"/>
                        <a:pt x="84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55F2A5F-C05A-FDC8-11E3-4B4305E5E0BF}"/>
                </a:ext>
              </a:extLst>
            </p:cNvPr>
            <p:cNvGrpSpPr/>
            <p:nvPr userDrawn="1"/>
          </p:nvGrpSpPr>
          <p:grpSpPr>
            <a:xfrm>
              <a:off x="9977412" y="-204782"/>
              <a:ext cx="2091337" cy="1728996"/>
              <a:chOff x="8074532" y="3432456"/>
              <a:chExt cx="2456131" cy="2030588"/>
            </a:xfrm>
          </p:grpSpPr>
          <p:pic>
            <p:nvPicPr>
              <p:cNvPr id="177" name="Graphic 17">
                <a:extLst>
                  <a:ext uri="{FF2B5EF4-FFF2-40B4-BE49-F238E27FC236}">
                    <a16:creationId xmlns:a16="http://schemas.microsoft.com/office/drawing/2014/main" id="{F383AD16-5C4F-E393-7268-6BFF2A399D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074532" y="4598827"/>
                <a:ext cx="864217" cy="864217"/>
              </a:xfrm>
              <a:prstGeom prst="rect">
                <a:avLst/>
              </a:prstGeom>
            </p:spPr>
          </p:pic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E0F11A82-360F-3B2A-1DE2-0CD2F5C7746A}"/>
                  </a:ext>
                </a:extLst>
              </p:cNvPr>
              <p:cNvGrpSpPr/>
              <p:nvPr userDrawn="1"/>
            </p:nvGrpSpPr>
            <p:grpSpPr>
              <a:xfrm>
                <a:off x="8159476" y="3432456"/>
                <a:ext cx="2371187" cy="1945643"/>
                <a:chOff x="8159476" y="3432456"/>
                <a:chExt cx="2371187" cy="1945643"/>
              </a:xfrm>
              <a:solidFill>
                <a:schemeClr val="bg2"/>
              </a:solidFill>
            </p:grpSpPr>
            <p:pic>
              <p:nvPicPr>
                <p:cNvPr id="179" name="Graphic 25">
                  <a:extLst>
                    <a:ext uri="{FF2B5EF4-FFF2-40B4-BE49-F238E27FC236}">
                      <a16:creationId xmlns:a16="http://schemas.microsoft.com/office/drawing/2014/main" id="{3081E7AC-3A47-7039-14ED-BCC9A902836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9476" y="4683771"/>
                  <a:ext cx="694328" cy="694328"/>
                </a:xfrm>
                <a:prstGeom prst="rect">
                  <a:avLst/>
                </a:prstGeom>
              </p:spPr>
            </p:pic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D799E12B-5CD3-CB82-4690-F6505A3EBD8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0414776" y="3432456"/>
                  <a:ext cx="115887" cy="269875"/>
                  <a:chOff x="1802783" y="1304925"/>
                  <a:chExt cx="115887" cy="269875"/>
                </a:xfrm>
                <a:grpFill/>
              </p:grpSpPr>
              <p:sp>
                <p:nvSpPr>
                  <p:cNvPr id="184" name="Line 28">
                    <a:extLst>
                      <a:ext uri="{FF2B5EF4-FFF2-40B4-BE49-F238E27FC236}">
                        <a16:creationId xmlns:a16="http://schemas.microsoft.com/office/drawing/2014/main" id="{74BCF644-3CE6-5536-CD69-74223525D76A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auto">
                  <a:xfrm>
                    <a:off x="1802783" y="1338263"/>
                    <a:ext cx="0" cy="0"/>
                  </a:xfrm>
                  <a:prstGeom prst="line">
                    <a:avLst/>
                  </a:prstGeom>
                  <a:grpFill/>
                  <a:ln w="1428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Line 29">
                    <a:extLst>
                      <a:ext uri="{FF2B5EF4-FFF2-40B4-BE49-F238E27FC236}">
                        <a16:creationId xmlns:a16="http://schemas.microsoft.com/office/drawing/2014/main" id="{51B66D7C-9B79-0B3C-C8F3-16A2832E4752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auto">
                  <a:xfrm>
                    <a:off x="1918670" y="1304925"/>
                    <a:ext cx="0" cy="0"/>
                  </a:xfrm>
                  <a:prstGeom prst="line">
                    <a:avLst/>
                  </a:prstGeom>
                  <a:grpFill/>
                  <a:ln w="1428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Line 355">
                    <a:extLst>
                      <a:ext uri="{FF2B5EF4-FFF2-40B4-BE49-F238E27FC236}">
                        <a16:creationId xmlns:a16="http://schemas.microsoft.com/office/drawing/2014/main" id="{2490A217-1D9E-8F9F-75B9-52DCE17B25FA}"/>
                      </a:ext>
                    </a:extLst>
                  </p:cNvPr>
                  <p:cNvSpPr>
                    <a:spLocks noChangeShapeType="1"/>
                  </p:cNvSpPr>
                  <p:nvPr userDrawn="1"/>
                </p:nvSpPr>
                <p:spPr bwMode="auto">
                  <a:xfrm>
                    <a:off x="1918670" y="1574800"/>
                    <a:ext cx="0" cy="0"/>
                  </a:xfrm>
                  <a:prstGeom prst="line">
                    <a:avLst/>
                  </a:prstGeom>
                  <a:grpFill/>
                  <a:ln w="1428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E9F9C586-5BDD-691C-3E61-ABFF517AB7E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8286353" y="4816094"/>
                  <a:ext cx="400332" cy="416092"/>
                  <a:chOff x="5317508" y="1349375"/>
                  <a:chExt cx="201613" cy="209550"/>
                </a:xfrm>
                <a:grpFill/>
              </p:grpSpPr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EA7357C2-E6CD-B1B0-AC03-673659CDD92C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347670" y="1377950"/>
                    <a:ext cx="22225" cy="22225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3" name="Freeform 41">
                    <a:extLst>
                      <a:ext uri="{FF2B5EF4-FFF2-40B4-BE49-F238E27FC236}">
                        <a16:creationId xmlns:a16="http://schemas.microsoft.com/office/drawing/2014/main" id="{860B30FA-6339-E346-5746-C687EC0D5708}"/>
                      </a:ext>
                    </a:extLst>
                  </p:cNvPr>
                  <p:cNvSpPr>
                    <a:spLocks noEditPoints="1"/>
                  </p:cNvSpPr>
                  <p:nvPr userDrawn="1"/>
                </p:nvSpPr>
                <p:spPr bwMode="auto">
                  <a:xfrm>
                    <a:off x="5317508" y="1349375"/>
                    <a:ext cx="201613" cy="209550"/>
                  </a:xfrm>
                  <a:custGeom>
                    <a:avLst/>
                    <a:gdLst>
                      <a:gd name="T0" fmla="*/ 375 w 382"/>
                      <a:gd name="T1" fmla="*/ 74 h 397"/>
                      <a:gd name="T2" fmla="*/ 327 w 382"/>
                      <a:gd name="T3" fmla="*/ 37 h 397"/>
                      <a:gd name="T4" fmla="*/ 312 w 382"/>
                      <a:gd name="T5" fmla="*/ 36 h 397"/>
                      <a:gd name="T6" fmla="*/ 277 w 382"/>
                      <a:gd name="T7" fmla="*/ 56 h 397"/>
                      <a:gd name="T8" fmla="*/ 139 w 382"/>
                      <a:gd name="T9" fmla="*/ 32 h 397"/>
                      <a:gd name="T10" fmla="*/ 78 w 382"/>
                      <a:gd name="T11" fmla="*/ 0 h 397"/>
                      <a:gd name="T12" fmla="*/ 4 w 382"/>
                      <a:gd name="T13" fmla="*/ 74 h 397"/>
                      <a:gd name="T14" fmla="*/ 35 w 382"/>
                      <a:gd name="T15" fmla="*/ 134 h 397"/>
                      <a:gd name="T16" fmla="*/ 84 w 382"/>
                      <a:gd name="T17" fmla="*/ 302 h 397"/>
                      <a:gd name="T18" fmla="*/ 13 w 382"/>
                      <a:gd name="T19" fmla="*/ 302 h 397"/>
                      <a:gd name="T20" fmla="*/ 0 w 382"/>
                      <a:gd name="T21" fmla="*/ 315 h 397"/>
                      <a:gd name="T22" fmla="*/ 0 w 382"/>
                      <a:gd name="T23" fmla="*/ 384 h 397"/>
                      <a:gd name="T24" fmla="*/ 13 w 382"/>
                      <a:gd name="T25" fmla="*/ 397 h 397"/>
                      <a:gd name="T26" fmla="*/ 301 w 382"/>
                      <a:gd name="T27" fmla="*/ 397 h 397"/>
                      <a:gd name="T28" fmla="*/ 315 w 382"/>
                      <a:gd name="T29" fmla="*/ 384 h 397"/>
                      <a:gd name="T30" fmla="*/ 315 w 382"/>
                      <a:gd name="T31" fmla="*/ 315 h 397"/>
                      <a:gd name="T32" fmla="*/ 301 w 382"/>
                      <a:gd name="T33" fmla="*/ 302 h 397"/>
                      <a:gd name="T34" fmla="*/ 202 w 382"/>
                      <a:gd name="T35" fmla="*/ 302 h 397"/>
                      <a:gd name="T36" fmla="*/ 140 w 382"/>
                      <a:gd name="T37" fmla="*/ 128 h 397"/>
                      <a:gd name="T38" fmla="*/ 264 w 382"/>
                      <a:gd name="T39" fmla="*/ 142 h 397"/>
                      <a:gd name="T40" fmla="*/ 289 w 382"/>
                      <a:gd name="T41" fmla="*/ 170 h 397"/>
                      <a:gd name="T42" fmla="*/ 299 w 382"/>
                      <a:gd name="T43" fmla="*/ 174 h 397"/>
                      <a:gd name="T44" fmla="*/ 301 w 382"/>
                      <a:gd name="T45" fmla="*/ 174 h 397"/>
                      <a:gd name="T46" fmla="*/ 354 w 382"/>
                      <a:gd name="T47" fmla="*/ 167 h 397"/>
                      <a:gd name="T48" fmla="*/ 365 w 382"/>
                      <a:gd name="T49" fmla="*/ 152 h 397"/>
                      <a:gd name="T50" fmla="*/ 350 w 382"/>
                      <a:gd name="T51" fmla="*/ 140 h 397"/>
                      <a:gd name="T52" fmla="*/ 304 w 382"/>
                      <a:gd name="T53" fmla="*/ 146 h 397"/>
                      <a:gd name="T54" fmla="*/ 283 w 382"/>
                      <a:gd name="T55" fmla="*/ 123 h 397"/>
                      <a:gd name="T56" fmla="*/ 290 w 382"/>
                      <a:gd name="T57" fmla="*/ 79 h 397"/>
                      <a:gd name="T58" fmla="*/ 317 w 382"/>
                      <a:gd name="T59" fmla="*/ 63 h 397"/>
                      <a:gd name="T60" fmla="*/ 358 w 382"/>
                      <a:gd name="T61" fmla="*/ 95 h 397"/>
                      <a:gd name="T62" fmla="*/ 377 w 382"/>
                      <a:gd name="T63" fmla="*/ 93 h 397"/>
                      <a:gd name="T64" fmla="*/ 375 w 382"/>
                      <a:gd name="T65" fmla="*/ 74 h 397"/>
                      <a:gd name="T66" fmla="*/ 31 w 382"/>
                      <a:gd name="T67" fmla="*/ 74 h 397"/>
                      <a:gd name="T68" fmla="*/ 78 w 382"/>
                      <a:gd name="T69" fmla="*/ 27 h 397"/>
                      <a:gd name="T70" fmla="*/ 125 w 382"/>
                      <a:gd name="T71" fmla="*/ 74 h 397"/>
                      <a:gd name="T72" fmla="*/ 78 w 382"/>
                      <a:gd name="T73" fmla="*/ 121 h 397"/>
                      <a:gd name="T74" fmla="*/ 31 w 382"/>
                      <a:gd name="T75" fmla="*/ 74 h 397"/>
                      <a:gd name="T76" fmla="*/ 288 w 382"/>
                      <a:gd name="T77" fmla="*/ 329 h 397"/>
                      <a:gd name="T78" fmla="*/ 288 w 382"/>
                      <a:gd name="T79" fmla="*/ 370 h 397"/>
                      <a:gd name="T80" fmla="*/ 27 w 382"/>
                      <a:gd name="T81" fmla="*/ 370 h 397"/>
                      <a:gd name="T82" fmla="*/ 27 w 382"/>
                      <a:gd name="T83" fmla="*/ 329 h 397"/>
                      <a:gd name="T84" fmla="*/ 288 w 382"/>
                      <a:gd name="T85" fmla="*/ 329 h 397"/>
                      <a:gd name="T86" fmla="*/ 173 w 382"/>
                      <a:gd name="T87" fmla="*/ 302 h 397"/>
                      <a:gd name="T88" fmla="*/ 112 w 382"/>
                      <a:gd name="T89" fmla="*/ 302 h 397"/>
                      <a:gd name="T90" fmla="*/ 67 w 382"/>
                      <a:gd name="T91" fmla="*/ 147 h 397"/>
                      <a:gd name="T92" fmla="*/ 115 w 382"/>
                      <a:gd name="T93" fmla="*/ 138 h 397"/>
                      <a:gd name="T94" fmla="*/ 173 w 382"/>
                      <a:gd name="T95" fmla="*/ 302 h 397"/>
                      <a:gd name="T96" fmla="*/ 151 w 382"/>
                      <a:gd name="T97" fmla="*/ 63 h 397"/>
                      <a:gd name="T98" fmla="*/ 263 w 382"/>
                      <a:gd name="T99" fmla="*/ 80 h 397"/>
                      <a:gd name="T100" fmla="*/ 257 w 382"/>
                      <a:gd name="T101" fmla="*/ 116 h 397"/>
                      <a:gd name="T102" fmla="*/ 147 w 382"/>
                      <a:gd name="T103" fmla="*/ 102 h 397"/>
                      <a:gd name="T104" fmla="*/ 152 w 382"/>
                      <a:gd name="T105" fmla="*/ 74 h 397"/>
                      <a:gd name="T106" fmla="*/ 151 w 382"/>
                      <a:gd name="T107" fmla="*/ 63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382" h="397">
                        <a:moveTo>
                          <a:pt x="375" y="74"/>
                        </a:moveTo>
                        <a:cubicBezTo>
                          <a:pt x="327" y="37"/>
                          <a:pt x="327" y="37"/>
                          <a:pt x="327" y="37"/>
                        </a:cubicBezTo>
                        <a:cubicBezTo>
                          <a:pt x="322" y="33"/>
                          <a:pt x="316" y="33"/>
                          <a:pt x="312" y="36"/>
                        </a:cubicBezTo>
                        <a:cubicBezTo>
                          <a:pt x="277" y="56"/>
                          <a:pt x="277" y="56"/>
                          <a:pt x="277" y="56"/>
                        </a:cubicBezTo>
                        <a:cubicBezTo>
                          <a:pt x="139" y="32"/>
                          <a:pt x="139" y="32"/>
                          <a:pt x="139" y="32"/>
                        </a:cubicBezTo>
                        <a:cubicBezTo>
                          <a:pt x="125" y="12"/>
                          <a:pt x="102" y="0"/>
                          <a:pt x="78" y="0"/>
                        </a:cubicBezTo>
                        <a:cubicBezTo>
                          <a:pt x="37" y="0"/>
                          <a:pt x="4" y="33"/>
                          <a:pt x="4" y="74"/>
                        </a:cubicBezTo>
                        <a:cubicBezTo>
                          <a:pt x="4" y="98"/>
                          <a:pt x="16" y="120"/>
                          <a:pt x="35" y="134"/>
                        </a:cubicBezTo>
                        <a:cubicBezTo>
                          <a:pt x="84" y="302"/>
                          <a:pt x="84" y="302"/>
                          <a:pt x="84" y="302"/>
                        </a:cubicBezTo>
                        <a:cubicBezTo>
                          <a:pt x="13" y="302"/>
                          <a:pt x="13" y="302"/>
                          <a:pt x="13" y="302"/>
                        </a:cubicBezTo>
                        <a:cubicBezTo>
                          <a:pt x="6" y="302"/>
                          <a:pt x="0" y="308"/>
                          <a:pt x="0" y="315"/>
                        </a:cubicBezTo>
                        <a:cubicBezTo>
                          <a:pt x="0" y="384"/>
                          <a:pt x="0" y="384"/>
                          <a:pt x="0" y="384"/>
                        </a:cubicBezTo>
                        <a:cubicBezTo>
                          <a:pt x="0" y="391"/>
                          <a:pt x="6" y="397"/>
                          <a:pt x="13" y="397"/>
                        </a:cubicBezTo>
                        <a:cubicBezTo>
                          <a:pt x="301" y="397"/>
                          <a:pt x="301" y="397"/>
                          <a:pt x="301" y="397"/>
                        </a:cubicBezTo>
                        <a:cubicBezTo>
                          <a:pt x="309" y="397"/>
                          <a:pt x="315" y="391"/>
                          <a:pt x="315" y="384"/>
                        </a:cubicBezTo>
                        <a:cubicBezTo>
                          <a:pt x="315" y="315"/>
                          <a:pt x="315" y="315"/>
                          <a:pt x="315" y="315"/>
                        </a:cubicBezTo>
                        <a:cubicBezTo>
                          <a:pt x="315" y="308"/>
                          <a:pt x="309" y="302"/>
                          <a:pt x="301" y="302"/>
                        </a:cubicBezTo>
                        <a:cubicBezTo>
                          <a:pt x="202" y="302"/>
                          <a:pt x="202" y="302"/>
                          <a:pt x="202" y="302"/>
                        </a:cubicBezTo>
                        <a:cubicBezTo>
                          <a:pt x="140" y="128"/>
                          <a:pt x="140" y="128"/>
                          <a:pt x="140" y="128"/>
                        </a:cubicBezTo>
                        <a:cubicBezTo>
                          <a:pt x="264" y="142"/>
                          <a:pt x="264" y="142"/>
                          <a:pt x="264" y="142"/>
                        </a:cubicBezTo>
                        <a:cubicBezTo>
                          <a:pt x="289" y="170"/>
                          <a:pt x="289" y="170"/>
                          <a:pt x="289" y="170"/>
                        </a:cubicBezTo>
                        <a:cubicBezTo>
                          <a:pt x="292" y="172"/>
                          <a:pt x="296" y="174"/>
                          <a:pt x="299" y="174"/>
                        </a:cubicBezTo>
                        <a:cubicBezTo>
                          <a:pt x="300" y="174"/>
                          <a:pt x="300" y="174"/>
                          <a:pt x="301" y="174"/>
                        </a:cubicBezTo>
                        <a:cubicBezTo>
                          <a:pt x="354" y="167"/>
                          <a:pt x="354" y="167"/>
                          <a:pt x="354" y="167"/>
                        </a:cubicBezTo>
                        <a:cubicBezTo>
                          <a:pt x="361" y="166"/>
                          <a:pt x="366" y="159"/>
                          <a:pt x="365" y="152"/>
                        </a:cubicBezTo>
                        <a:cubicBezTo>
                          <a:pt x="365" y="144"/>
                          <a:pt x="358" y="139"/>
                          <a:pt x="350" y="140"/>
                        </a:cubicBezTo>
                        <a:cubicBezTo>
                          <a:pt x="304" y="146"/>
                          <a:pt x="304" y="146"/>
                          <a:pt x="304" y="146"/>
                        </a:cubicBezTo>
                        <a:cubicBezTo>
                          <a:pt x="283" y="123"/>
                          <a:pt x="283" y="123"/>
                          <a:pt x="283" y="123"/>
                        </a:cubicBezTo>
                        <a:cubicBezTo>
                          <a:pt x="290" y="79"/>
                          <a:pt x="290" y="79"/>
                          <a:pt x="290" y="79"/>
                        </a:cubicBezTo>
                        <a:cubicBezTo>
                          <a:pt x="317" y="63"/>
                          <a:pt x="317" y="63"/>
                          <a:pt x="317" y="63"/>
                        </a:cubicBezTo>
                        <a:cubicBezTo>
                          <a:pt x="358" y="95"/>
                          <a:pt x="358" y="95"/>
                          <a:pt x="358" y="95"/>
                        </a:cubicBezTo>
                        <a:cubicBezTo>
                          <a:pt x="364" y="100"/>
                          <a:pt x="373" y="99"/>
                          <a:pt x="377" y="93"/>
                        </a:cubicBezTo>
                        <a:cubicBezTo>
                          <a:pt x="382" y="87"/>
                          <a:pt x="381" y="79"/>
                          <a:pt x="375" y="74"/>
                        </a:cubicBezTo>
                        <a:close/>
                        <a:moveTo>
                          <a:pt x="31" y="74"/>
                        </a:moveTo>
                        <a:cubicBezTo>
                          <a:pt x="31" y="48"/>
                          <a:pt x="52" y="27"/>
                          <a:pt x="78" y="27"/>
                        </a:cubicBezTo>
                        <a:cubicBezTo>
                          <a:pt x="104" y="27"/>
                          <a:pt x="125" y="48"/>
                          <a:pt x="125" y="74"/>
                        </a:cubicBezTo>
                        <a:cubicBezTo>
                          <a:pt x="125" y="100"/>
                          <a:pt x="104" y="121"/>
                          <a:pt x="78" y="121"/>
                        </a:cubicBezTo>
                        <a:cubicBezTo>
                          <a:pt x="52" y="121"/>
                          <a:pt x="31" y="100"/>
                          <a:pt x="31" y="74"/>
                        </a:cubicBezTo>
                        <a:close/>
                        <a:moveTo>
                          <a:pt x="288" y="329"/>
                        </a:moveTo>
                        <a:cubicBezTo>
                          <a:pt x="288" y="370"/>
                          <a:pt x="288" y="370"/>
                          <a:pt x="288" y="370"/>
                        </a:cubicBezTo>
                        <a:cubicBezTo>
                          <a:pt x="27" y="370"/>
                          <a:pt x="27" y="370"/>
                          <a:pt x="27" y="370"/>
                        </a:cubicBezTo>
                        <a:cubicBezTo>
                          <a:pt x="27" y="329"/>
                          <a:pt x="27" y="329"/>
                          <a:pt x="27" y="329"/>
                        </a:cubicBezTo>
                        <a:lnTo>
                          <a:pt x="288" y="329"/>
                        </a:lnTo>
                        <a:close/>
                        <a:moveTo>
                          <a:pt x="173" y="302"/>
                        </a:moveTo>
                        <a:cubicBezTo>
                          <a:pt x="112" y="302"/>
                          <a:pt x="112" y="302"/>
                          <a:pt x="112" y="302"/>
                        </a:cubicBezTo>
                        <a:cubicBezTo>
                          <a:pt x="67" y="147"/>
                          <a:pt x="67" y="147"/>
                          <a:pt x="67" y="147"/>
                        </a:cubicBezTo>
                        <a:cubicBezTo>
                          <a:pt x="83" y="150"/>
                          <a:pt x="100" y="146"/>
                          <a:pt x="115" y="138"/>
                        </a:cubicBezTo>
                        <a:lnTo>
                          <a:pt x="173" y="302"/>
                        </a:lnTo>
                        <a:close/>
                        <a:moveTo>
                          <a:pt x="151" y="63"/>
                        </a:moveTo>
                        <a:cubicBezTo>
                          <a:pt x="263" y="80"/>
                          <a:pt x="263" y="80"/>
                          <a:pt x="263" y="80"/>
                        </a:cubicBezTo>
                        <a:cubicBezTo>
                          <a:pt x="257" y="116"/>
                          <a:pt x="257" y="116"/>
                          <a:pt x="257" y="116"/>
                        </a:cubicBezTo>
                        <a:cubicBezTo>
                          <a:pt x="147" y="102"/>
                          <a:pt x="147" y="102"/>
                          <a:pt x="147" y="102"/>
                        </a:cubicBezTo>
                        <a:cubicBezTo>
                          <a:pt x="150" y="93"/>
                          <a:pt x="152" y="84"/>
                          <a:pt x="152" y="74"/>
                        </a:cubicBezTo>
                        <a:cubicBezTo>
                          <a:pt x="152" y="70"/>
                          <a:pt x="152" y="66"/>
                          <a:pt x="151" y="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D8760F8-B904-1AAE-5E75-11B54834B054}"/>
                </a:ext>
              </a:extLst>
            </p:cNvPr>
            <p:cNvGrpSpPr/>
            <p:nvPr userDrawn="1"/>
          </p:nvGrpSpPr>
          <p:grpSpPr>
            <a:xfrm>
              <a:off x="9294818" y="5109545"/>
              <a:ext cx="864217" cy="864217"/>
              <a:chOff x="8973325" y="4598827"/>
              <a:chExt cx="864217" cy="864217"/>
            </a:xfrm>
          </p:grpSpPr>
          <p:pic>
            <p:nvPicPr>
              <p:cNvPr id="170" name="Graphic 47">
                <a:extLst>
                  <a:ext uri="{FF2B5EF4-FFF2-40B4-BE49-F238E27FC236}">
                    <a16:creationId xmlns:a16="http://schemas.microsoft.com/office/drawing/2014/main" id="{CD0712C9-C849-684C-665C-5621FD4E773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973325" y="4598827"/>
                <a:ext cx="864217" cy="864217"/>
              </a:xfrm>
              <a:prstGeom prst="rect">
                <a:avLst/>
              </a:prstGeom>
            </p:spPr>
          </p:pic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95A791F-74D7-072D-B903-251467B7BCCB}"/>
                  </a:ext>
                </a:extLst>
              </p:cNvPr>
              <p:cNvGrpSpPr/>
              <p:nvPr userDrawn="1"/>
            </p:nvGrpSpPr>
            <p:grpSpPr>
              <a:xfrm>
                <a:off x="9058269" y="4683771"/>
                <a:ext cx="694328" cy="694328"/>
                <a:chOff x="9058269" y="4683771"/>
                <a:chExt cx="694328" cy="694328"/>
              </a:xfrm>
            </p:grpSpPr>
            <p:pic>
              <p:nvPicPr>
                <p:cNvPr id="172" name="Graphic 49">
                  <a:extLst>
                    <a:ext uri="{FF2B5EF4-FFF2-40B4-BE49-F238E27FC236}">
                      <a16:creationId xmlns:a16="http://schemas.microsoft.com/office/drawing/2014/main" id="{CBF9D817-1362-032A-01A2-A1E01DF01F3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8269" y="4683771"/>
                  <a:ext cx="694328" cy="694328"/>
                </a:xfrm>
                <a:prstGeom prst="rect">
                  <a:avLst/>
                </a:prstGeom>
              </p:spPr>
            </p:pic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D067340C-C3E7-1E66-5176-86D96D014577}"/>
                    </a:ext>
                  </a:extLst>
                </p:cNvPr>
                <p:cNvGrpSpPr/>
                <p:nvPr userDrawn="1"/>
              </p:nvGrpSpPr>
              <p:grpSpPr>
                <a:xfrm>
                  <a:off x="9262984" y="4817530"/>
                  <a:ext cx="274241" cy="435001"/>
                  <a:chOff x="9262984" y="4817530"/>
                  <a:chExt cx="274241" cy="435001"/>
                </a:xfrm>
              </p:grpSpPr>
              <p:sp>
                <p:nvSpPr>
                  <p:cNvPr id="174" name="Freeform 37">
                    <a:extLst>
                      <a:ext uri="{FF2B5EF4-FFF2-40B4-BE49-F238E27FC236}">
                        <a16:creationId xmlns:a16="http://schemas.microsoft.com/office/drawing/2014/main" id="{E966CF1D-3E1C-2258-3509-480906D692BE}"/>
                      </a:ext>
                    </a:extLst>
                  </p:cNvPr>
                  <p:cNvSpPr>
                    <a:spLocks noEditPoints="1"/>
                  </p:cNvSpPr>
                  <p:nvPr userDrawn="1"/>
                </p:nvSpPr>
                <p:spPr bwMode="auto">
                  <a:xfrm flipH="1">
                    <a:off x="9262984" y="4817530"/>
                    <a:ext cx="274241" cy="435001"/>
                  </a:xfrm>
                  <a:custGeom>
                    <a:avLst/>
                    <a:gdLst>
                      <a:gd name="T0" fmla="*/ 221 w 260"/>
                      <a:gd name="T1" fmla="*/ 0 h 415"/>
                      <a:gd name="T2" fmla="*/ 40 w 260"/>
                      <a:gd name="T3" fmla="*/ 0 h 415"/>
                      <a:gd name="T4" fmla="*/ 0 w 260"/>
                      <a:gd name="T5" fmla="*/ 40 h 415"/>
                      <a:gd name="T6" fmla="*/ 0 w 260"/>
                      <a:gd name="T7" fmla="*/ 375 h 415"/>
                      <a:gd name="T8" fmla="*/ 40 w 260"/>
                      <a:gd name="T9" fmla="*/ 415 h 415"/>
                      <a:gd name="T10" fmla="*/ 221 w 260"/>
                      <a:gd name="T11" fmla="*/ 415 h 415"/>
                      <a:gd name="T12" fmla="*/ 260 w 260"/>
                      <a:gd name="T13" fmla="*/ 375 h 415"/>
                      <a:gd name="T14" fmla="*/ 260 w 260"/>
                      <a:gd name="T15" fmla="*/ 40 h 415"/>
                      <a:gd name="T16" fmla="*/ 221 w 260"/>
                      <a:gd name="T17" fmla="*/ 0 h 415"/>
                      <a:gd name="T18" fmla="*/ 233 w 260"/>
                      <a:gd name="T19" fmla="*/ 375 h 415"/>
                      <a:gd name="T20" fmla="*/ 221 w 260"/>
                      <a:gd name="T21" fmla="*/ 387 h 415"/>
                      <a:gd name="T22" fmla="*/ 40 w 260"/>
                      <a:gd name="T23" fmla="*/ 387 h 415"/>
                      <a:gd name="T24" fmla="*/ 28 w 260"/>
                      <a:gd name="T25" fmla="*/ 375 h 415"/>
                      <a:gd name="T26" fmla="*/ 28 w 260"/>
                      <a:gd name="T27" fmla="*/ 40 h 415"/>
                      <a:gd name="T28" fmla="*/ 40 w 260"/>
                      <a:gd name="T29" fmla="*/ 28 h 415"/>
                      <a:gd name="T30" fmla="*/ 221 w 260"/>
                      <a:gd name="T31" fmla="*/ 28 h 415"/>
                      <a:gd name="T32" fmla="*/ 233 w 260"/>
                      <a:gd name="T33" fmla="*/ 40 h 415"/>
                      <a:gd name="T34" fmla="*/ 233 w 260"/>
                      <a:gd name="T35" fmla="*/ 375 h 4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60" h="415">
                        <a:moveTo>
                          <a:pt x="221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75"/>
                          <a:pt x="0" y="375"/>
                          <a:pt x="0" y="375"/>
                        </a:cubicBezTo>
                        <a:cubicBezTo>
                          <a:pt x="0" y="397"/>
                          <a:pt x="18" y="415"/>
                          <a:pt x="40" y="415"/>
                        </a:cubicBezTo>
                        <a:cubicBezTo>
                          <a:pt x="221" y="415"/>
                          <a:pt x="221" y="415"/>
                          <a:pt x="221" y="415"/>
                        </a:cubicBezTo>
                        <a:cubicBezTo>
                          <a:pt x="243" y="415"/>
                          <a:pt x="260" y="397"/>
                          <a:pt x="260" y="375"/>
                        </a:cubicBezTo>
                        <a:cubicBezTo>
                          <a:pt x="260" y="40"/>
                          <a:pt x="260" y="40"/>
                          <a:pt x="260" y="40"/>
                        </a:cubicBezTo>
                        <a:cubicBezTo>
                          <a:pt x="260" y="18"/>
                          <a:pt x="243" y="0"/>
                          <a:pt x="221" y="0"/>
                        </a:cubicBezTo>
                        <a:close/>
                        <a:moveTo>
                          <a:pt x="233" y="375"/>
                        </a:moveTo>
                        <a:cubicBezTo>
                          <a:pt x="233" y="382"/>
                          <a:pt x="227" y="387"/>
                          <a:pt x="221" y="387"/>
                        </a:cubicBezTo>
                        <a:cubicBezTo>
                          <a:pt x="40" y="387"/>
                          <a:pt x="40" y="387"/>
                          <a:pt x="40" y="387"/>
                        </a:cubicBezTo>
                        <a:cubicBezTo>
                          <a:pt x="34" y="387"/>
                          <a:pt x="28" y="382"/>
                          <a:pt x="28" y="375"/>
                        </a:cubicBezTo>
                        <a:cubicBezTo>
                          <a:pt x="28" y="40"/>
                          <a:pt x="28" y="40"/>
                          <a:pt x="28" y="40"/>
                        </a:cubicBezTo>
                        <a:cubicBezTo>
                          <a:pt x="28" y="33"/>
                          <a:pt x="34" y="28"/>
                          <a:pt x="40" y="28"/>
                        </a:cubicBezTo>
                        <a:cubicBezTo>
                          <a:pt x="221" y="28"/>
                          <a:pt x="221" y="28"/>
                          <a:pt x="221" y="28"/>
                        </a:cubicBezTo>
                        <a:cubicBezTo>
                          <a:pt x="227" y="28"/>
                          <a:pt x="233" y="33"/>
                          <a:pt x="233" y="40"/>
                        </a:cubicBezTo>
                        <a:lnTo>
                          <a:pt x="233" y="37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5" name="Freeform 38">
                    <a:extLst>
                      <a:ext uri="{FF2B5EF4-FFF2-40B4-BE49-F238E27FC236}">
                        <a16:creationId xmlns:a16="http://schemas.microsoft.com/office/drawing/2014/main" id="{CE9DA4DC-7FF7-A710-48A8-92AD92CB0550}"/>
                      </a:ext>
                    </a:extLst>
                  </p:cNvPr>
                  <p:cNvSpPr>
                    <a:spLocks noEditPoints="1"/>
                  </p:cNvSpPr>
                  <p:nvPr userDrawn="1"/>
                </p:nvSpPr>
                <p:spPr bwMode="auto">
                  <a:xfrm flipH="1">
                    <a:off x="9313419" y="4867965"/>
                    <a:ext cx="173371" cy="280545"/>
                  </a:xfrm>
                  <a:custGeom>
                    <a:avLst/>
                    <a:gdLst>
                      <a:gd name="T0" fmla="*/ 0 w 55"/>
                      <a:gd name="T1" fmla="*/ 89 h 89"/>
                      <a:gd name="T2" fmla="*/ 55 w 55"/>
                      <a:gd name="T3" fmla="*/ 89 h 89"/>
                      <a:gd name="T4" fmla="*/ 55 w 55"/>
                      <a:gd name="T5" fmla="*/ 0 h 89"/>
                      <a:gd name="T6" fmla="*/ 0 w 55"/>
                      <a:gd name="T7" fmla="*/ 0 h 89"/>
                      <a:gd name="T8" fmla="*/ 0 w 55"/>
                      <a:gd name="T9" fmla="*/ 89 h 89"/>
                      <a:gd name="T10" fmla="*/ 9 w 55"/>
                      <a:gd name="T11" fmla="*/ 9 h 89"/>
                      <a:gd name="T12" fmla="*/ 46 w 55"/>
                      <a:gd name="T13" fmla="*/ 9 h 89"/>
                      <a:gd name="T14" fmla="*/ 46 w 55"/>
                      <a:gd name="T15" fmla="*/ 80 h 89"/>
                      <a:gd name="T16" fmla="*/ 9 w 55"/>
                      <a:gd name="T17" fmla="*/ 80 h 89"/>
                      <a:gd name="T18" fmla="*/ 9 w 55"/>
                      <a:gd name="T19" fmla="*/ 9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5" h="89">
                        <a:moveTo>
                          <a:pt x="0" y="89"/>
                        </a:moveTo>
                        <a:lnTo>
                          <a:pt x="55" y="89"/>
                        </a:lnTo>
                        <a:lnTo>
                          <a:pt x="55" y="0"/>
                        </a:lnTo>
                        <a:lnTo>
                          <a:pt x="0" y="0"/>
                        </a:lnTo>
                        <a:lnTo>
                          <a:pt x="0" y="89"/>
                        </a:lnTo>
                        <a:close/>
                        <a:moveTo>
                          <a:pt x="9" y="9"/>
                        </a:moveTo>
                        <a:lnTo>
                          <a:pt x="46" y="9"/>
                        </a:lnTo>
                        <a:lnTo>
                          <a:pt x="46" y="80"/>
                        </a:lnTo>
                        <a:lnTo>
                          <a:pt x="9" y="80"/>
                        </a:lnTo>
                        <a:lnTo>
                          <a:pt x="9" y="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C2687C0B-E814-7686-82A6-916C6636760B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 flipH="1">
                    <a:off x="9376463" y="5161119"/>
                    <a:ext cx="47284" cy="472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DA88641-05E5-B80E-42A3-BF37B96F38BE}"/>
                </a:ext>
              </a:extLst>
            </p:cNvPr>
            <p:cNvGrpSpPr/>
            <p:nvPr userDrawn="1"/>
          </p:nvGrpSpPr>
          <p:grpSpPr>
            <a:xfrm>
              <a:off x="12144485" y="3008368"/>
              <a:ext cx="1010037" cy="1010037"/>
              <a:chOff x="10770913" y="4598827"/>
              <a:chExt cx="864217" cy="864217"/>
            </a:xfrm>
          </p:grpSpPr>
          <p:pic>
            <p:nvPicPr>
              <p:cNvPr id="163" name="Graphic 55">
                <a:extLst>
                  <a:ext uri="{FF2B5EF4-FFF2-40B4-BE49-F238E27FC236}">
                    <a16:creationId xmlns:a16="http://schemas.microsoft.com/office/drawing/2014/main" id="{4E54072E-377B-E6BF-3745-9E99597101A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70913" y="4598827"/>
                <a:ext cx="864217" cy="864217"/>
              </a:xfrm>
              <a:prstGeom prst="rect">
                <a:avLst/>
              </a:prstGeom>
            </p:spPr>
          </p:pic>
          <p:pic>
            <p:nvPicPr>
              <p:cNvPr id="164" name="Graphic 56">
                <a:extLst>
                  <a:ext uri="{FF2B5EF4-FFF2-40B4-BE49-F238E27FC236}">
                    <a16:creationId xmlns:a16="http://schemas.microsoft.com/office/drawing/2014/main" id="{09CC54D3-82E5-F2F9-9233-942FDC581AE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855857" y="4683771"/>
                <a:ext cx="694328" cy="694328"/>
              </a:xfrm>
              <a:prstGeom prst="rect">
                <a:avLst/>
              </a:prstGeom>
            </p:spPr>
          </p:pic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754C7AE3-3AF6-8063-3AEF-E65C6FC2E608}"/>
                  </a:ext>
                </a:extLst>
              </p:cNvPr>
              <p:cNvGrpSpPr/>
              <p:nvPr userDrawn="1"/>
            </p:nvGrpSpPr>
            <p:grpSpPr>
              <a:xfrm flipH="1">
                <a:off x="11008709" y="4817453"/>
                <a:ext cx="416090" cy="400329"/>
                <a:chOff x="7036770" y="1347788"/>
                <a:chExt cx="209550" cy="201612"/>
              </a:xfrm>
              <a:solidFill>
                <a:schemeClr val="tx2"/>
              </a:solidFill>
            </p:grpSpPr>
            <p:sp>
              <p:nvSpPr>
                <p:cNvPr id="166" name="Freeform 54">
                  <a:extLst>
                    <a:ext uri="{FF2B5EF4-FFF2-40B4-BE49-F238E27FC236}">
                      <a16:creationId xmlns:a16="http://schemas.microsoft.com/office/drawing/2014/main" id="{8628976B-CA9A-4F3E-51CE-40C72CD1FF81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7138370" y="1463675"/>
                  <a:ext cx="39688" cy="39688"/>
                </a:xfrm>
                <a:custGeom>
                  <a:avLst/>
                  <a:gdLst>
                    <a:gd name="T0" fmla="*/ 75 w 75"/>
                    <a:gd name="T1" fmla="*/ 53 h 75"/>
                    <a:gd name="T2" fmla="*/ 75 w 75"/>
                    <a:gd name="T3" fmla="*/ 22 h 75"/>
                    <a:gd name="T4" fmla="*/ 53 w 75"/>
                    <a:gd name="T5" fmla="*/ 0 h 75"/>
                    <a:gd name="T6" fmla="*/ 22 w 75"/>
                    <a:gd name="T7" fmla="*/ 0 h 75"/>
                    <a:gd name="T8" fmla="*/ 0 w 75"/>
                    <a:gd name="T9" fmla="*/ 22 h 75"/>
                    <a:gd name="T10" fmla="*/ 0 w 75"/>
                    <a:gd name="T11" fmla="*/ 53 h 75"/>
                    <a:gd name="T12" fmla="*/ 22 w 75"/>
                    <a:gd name="T13" fmla="*/ 75 h 75"/>
                    <a:gd name="T14" fmla="*/ 53 w 75"/>
                    <a:gd name="T15" fmla="*/ 75 h 75"/>
                    <a:gd name="T16" fmla="*/ 75 w 75"/>
                    <a:gd name="T17" fmla="*/ 53 h 75"/>
                    <a:gd name="T18" fmla="*/ 50 w 75"/>
                    <a:gd name="T19" fmla="*/ 50 h 75"/>
                    <a:gd name="T20" fmla="*/ 25 w 75"/>
                    <a:gd name="T21" fmla="*/ 50 h 75"/>
                    <a:gd name="T22" fmla="*/ 25 w 75"/>
                    <a:gd name="T23" fmla="*/ 25 h 75"/>
                    <a:gd name="T24" fmla="*/ 50 w 75"/>
                    <a:gd name="T25" fmla="*/ 25 h 75"/>
                    <a:gd name="T26" fmla="*/ 50 w 75"/>
                    <a:gd name="T27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5" h="75">
                      <a:moveTo>
                        <a:pt x="75" y="53"/>
                      </a:moveTo>
                      <a:cubicBezTo>
                        <a:pt x="75" y="22"/>
                        <a:pt x="75" y="22"/>
                        <a:pt x="75" y="22"/>
                      </a:cubicBezTo>
                      <a:cubicBezTo>
                        <a:pt x="75" y="10"/>
                        <a:pt x="65" y="0"/>
                        <a:pt x="5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65"/>
                        <a:pt x="10" y="75"/>
                        <a:pt x="22" y="75"/>
                      </a:cubicBezTo>
                      <a:cubicBezTo>
                        <a:pt x="53" y="75"/>
                        <a:pt x="53" y="75"/>
                        <a:pt x="53" y="75"/>
                      </a:cubicBezTo>
                      <a:cubicBezTo>
                        <a:pt x="65" y="75"/>
                        <a:pt x="75" y="65"/>
                        <a:pt x="75" y="53"/>
                      </a:cubicBezTo>
                      <a:close/>
                      <a:moveTo>
                        <a:pt x="50" y="50"/>
                      </a:moveTo>
                      <a:cubicBezTo>
                        <a:pt x="25" y="50"/>
                        <a:pt x="25" y="50"/>
                        <a:pt x="25" y="50"/>
                      </a:cubicBezTo>
                      <a:cubicBezTo>
                        <a:pt x="25" y="25"/>
                        <a:pt x="25" y="25"/>
                        <a:pt x="25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55">
                  <a:extLst>
                    <a:ext uri="{FF2B5EF4-FFF2-40B4-BE49-F238E27FC236}">
                      <a16:creationId xmlns:a16="http://schemas.microsoft.com/office/drawing/2014/main" id="{9C71FBC4-C4B1-2ED8-15D4-7F2D56C6EB4C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7071695" y="1393825"/>
                  <a:ext cx="174625" cy="155575"/>
                </a:xfrm>
                <a:custGeom>
                  <a:avLst/>
                  <a:gdLst>
                    <a:gd name="T0" fmla="*/ 3 w 331"/>
                    <a:gd name="T1" fmla="*/ 137 h 295"/>
                    <a:gd name="T2" fmla="*/ 11 w 331"/>
                    <a:gd name="T3" fmla="*/ 147 h 295"/>
                    <a:gd name="T4" fmla="*/ 22 w 331"/>
                    <a:gd name="T5" fmla="*/ 148 h 295"/>
                    <a:gd name="T6" fmla="*/ 36 w 331"/>
                    <a:gd name="T7" fmla="*/ 137 h 295"/>
                    <a:gd name="T8" fmla="*/ 36 w 331"/>
                    <a:gd name="T9" fmla="*/ 282 h 295"/>
                    <a:gd name="T10" fmla="*/ 50 w 331"/>
                    <a:gd name="T11" fmla="*/ 295 h 295"/>
                    <a:gd name="T12" fmla="*/ 281 w 331"/>
                    <a:gd name="T13" fmla="*/ 295 h 295"/>
                    <a:gd name="T14" fmla="*/ 294 w 331"/>
                    <a:gd name="T15" fmla="*/ 282 h 295"/>
                    <a:gd name="T16" fmla="*/ 294 w 331"/>
                    <a:gd name="T17" fmla="*/ 137 h 295"/>
                    <a:gd name="T18" fmla="*/ 308 w 331"/>
                    <a:gd name="T19" fmla="*/ 148 h 295"/>
                    <a:gd name="T20" fmla="*/ 320 w 331"/>
                    <a:gd name="T21" fmla="*/ 147 h 295"/>
                    <a:gd name="T22" fmla="*/ 328 w 331"/>
                    <a:gd name="T23" fmla="*/ 137 h 295"/>
                    <a:gd name="T24" fmla="*/ 327 w 331"/>
                    <a:gd name="T25" fmla="*/ 125 h 295"/>
                    <a:gd name="T26" fmla="*/ 294 w 331"/>
                    <a:gd name="T27" fmla="*/ 99 h 295"/>
                    <a:gd name="T28" fmla="*/ 294 w 331"/>
                    <a:gd name="T29" fmla="*/ 47 h 295"/>
                    <a:gd name="T30" fmla="*/ 285 w 331"/>
                    <a:gd name="T31" fmla="*/ 37 h 295"/>
                    <a:gd name="T32" fmla="*/ 276 w 331"/>
                    <a:gd name="T33" fmla="*/ 37 h 295"/>
                    <a:gd name="T34" fmla="*/ 267 w 331"/>
                    <a:gd name="T35" fmla="*/ 47 h 295"/>
                    <a:gd name="T36" fmla="*/ 267 w 331"/>
                    <a:gd name="T37" fmla="*/ 77 h 295"/>
                    <a:gd name="T38" fmla="*/ 181 w 331"/>
                    <a:gd name="T39" fmla="*/ 7 h 295"/>
                    <a:gd name="T40" fmla="*/ 150 w 331"/>
                    <a:gd name="T41" fmla="*/ 7 h 295"/>
                    <a:gd name="T42" fmla="*/ 4 w 331"/>
                    <a:gd name="T43" fmla="*/ 125 h 295"/>
                    <a:gd name="T44" fmla="*/ 4 w 331"/>
                    <a:gd name="T45" fmla="*/ 125 h 295"/>
                    <a:gd name="T46" fmla="*/ 3 w 331"/>
                    <a:gd name="T47" fmla="*/ 137 h 295"/>
                    <a:gd name="T48" fmla="*/ 64 w 331"/>
                    <a:gd name="T49" fmla="*/ 115 h 295"/>
                    <a:gd name="T50" fmla="*/ 165 w 331"/>
                    <a:gd name="T51" fmla="*/ 33 h 295"/>
                    <a:gd name="T52" fmla="*/ 267 w 331"/>
                    <a:gd name="T53" fmla="*/ 115 h 295"/>
                    <a:gd name="T54" fmla="*/ 267 w 331"/>
                    <a:gd name="T55" fmla="*/ 268 h 295"/>
                    <a:gd name="T56" fmla="*/ 64 w 331"/>
                    <a:gd name="T57" fmla="*/ 268 h 295"/>
                    <a:gd name="T58" fmla="*/ 64 w 331"/>
                    <a:gd name="T59" fmla="*/ 115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31" h="295">
                      <a:moveTo>
                        <a:pt x="3" y="137"/>
                      </a:moveTo>
                      <a:cubicBezTo>
                        <a:pt x="11" y="147"/>
                        <a:pt x="11" y="147"/>
                        <a:pt x="11" y="147"/>
                      </a:cubicBezTo>
                      <a:cubicBezTo>
                        <a:pt x="13" y="150"/>
                        <a:pt x="19" y="151"/>
                        <a:pt x="22" y="148"/>
                      </a:cubicBezTo>
                      <a:cubicBezTo>
                        <a:pt x="36" y="137"/>
                        <a:pt x="36" y="137"/>
                        <a:pt x="36" y="137"/>
                      </a:cubicBezTo>
                      <a:cubicBezTo>
                        <a:pt x="36" y="282"/>
                        <a:pt x="36" y="282"/>
                        <a:pt x="36" y="282"/>
                      </a:cubicBezTo>
                      <a:cubicBezTo>
                        <a:pt x="36" y="289"/>
                        <a:pt x="42" y="295"/>
                        <a:pt x="50" y="295"/>
                      </a:cubicBezTo>
                      <a:cubicBezTo>
                        <a:pt x="281" y="295"/>
                        <a:pt x="281" y="295"/>
                        <a:pt x="281" y="295"/>
                      </a:cubicBezTo>
                      <a:cubicBezTo>
                        <a:pt x="288" y="295"/>
                        <a:pt x="294" y="289"/>
                        <a:pt x="294" y="282"/>
                      </a:cubicBezTo>
                      <a:cubicBezTo>
                        <a:pt x="294" y="137"/>
                        <a:pt x="294" y="137"/>
                        <a:pt x="294" y="137"/>
                      </a:cubicBezTo>
                      <a:cubicBezTo>
                        <a:pt x="308" y="148"/>
                        <a:pt x="308" y="148"/>
                        <a:pt x="308" y="148"/>
                      </a:cubicBezTo>
                      <a:cubicBezTo>
                        <a:pt x="312" y="151"/>
                        <a:pt x="317" y="150"/>
                        <a:pt x="320" y="147"/>
                      </a:cubicBezTo>
                      <a:cubicBezTo>
                        <a:pt x="328" y="137"/>
                        <a:pt x="328" y="137"/>
                        <a:pt x="328" y="137"/>
                      </a:cubicBezTo>
                      <a:cubicBezTo>
                        <a:pt x="331" y="133"/>
                        <a:pt x="330" y="128"/>
                        <a:pt x="327" y="125"/>
                      </a:cubicBezTo>
                      <a:cubicBezTo>
                        <a:pt x="294" y="99"/>
                        <a:pt x="294" y="99"/>
                        <a:pt x="294" y="99"/>
                      </a:cubicBezTo>
                      <a:cubicBezTo>
                        <a:pt x="294" y="47"/>
                        <a:pt x="294" y="47"/>
                        <a:pt x="294" y="47"/>
                      </a:cubicBezTo>
                      <a:cubicBezTo>
                        <a:pt x="294" y="41"/>
                        <a:pt x="290" y="37"/>
                        <a:pt x="285" y="37"/>
                      </a:cubicBezTo>
                      <a:cubicBezTo>
                        <a:pt x="276" y="37"/>
                        <a:pt x="276" y="37"/>
                        <a:pt x="276" y="37"/>
                      </a:cubicBezTo>
                      <a:cubicBezTo>
                        <a:pt x="271" y="37"/>
                        <a:pt x="267" y="41"/>
                        <a:pt x="267" y="47"/>
                      </a:cubicBezTo>
                      <a:cubicBezTo>
                        <a:pt x="267" y="77"/>
                        <a:pt x="267" y="77"/>
                        <a:pt x="267" y="77"/>
                      </a:cubicBezTo>
                      <a:cubicBezTo>
                        <a:pt x="181" y="7"/>
                        <a:pt x="181" y="7"/>
                        <a:pt x="181" y="7"/>
                      </a:cubicBezTo>
                      <a:cubicBezTo>
                        <a:pt x="172" y="0"/>
                        <a:pt x="159" y="0"/>
                        <a:pt x="150" y="7"/>
                      </a:cubicBezTo>
                      <a:cubicBezTo>
                        <a:pt x="4" y="125"/>
                        <a:pt x="4" y="125"/>
                        <a:pt x="4" y="125"/>
                      </a:cubicBezTo>
                      <a:cubicBezTo>
                        <a:pt x="4" y="125"/>
                        <a:pt x="4" y="125"/>
                        <a:pt x="4" y="125"/>
                      </a:cubicBezTo>
                      <a:cubicBezTo>
                        <a:pt x="0" y="128"/>
                        <a:pt x="0" y="133"/>
                        <a:pt x="3" y="137"/>
                      </a:cubicBezTo>
                      <a:close/>
                      <a:moveTo>
                        <a:pt x="64" y="115"/>
                      </a:moveTo>
                      <a:cubicBezTo>
                        <a:pt x="165" y="33"/>
                        <a:pt x="165" y="33"/>
                        <a:pt x="165" y="33"/>
                      </a:cubicBezTo>
                      <a:cubicBezTo>
                        <a:pt x="267" y="115"/>
                        <a:pt x="267" y="115"/>
                        <a:pt x="267" y="115"/>
                      </a:cubicBezTo>
                      <a:cubicBezTo>
                        <a:pt x="267" y="268"/>
                        <a:pt x="267" y="268"/>
                        <a:pt x="267" y="268"/>
                      </a:cubicBezTo>
                      <a:cubicBezTo>
                        <a:pt x="64" y="268"/>
                        <a:pt x="64" y="268"/>
                        <a:pt x="64" y="268"/>
                      </a:cubicBezTo>
                      <a:lnTo>
                        <a:pt x="64" y="1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56">
                  <a:extLst>
                    <a:ext uri="{FF2B5EF4-FFF2-40B4-BE49-F238E27FC236}">
                      <a16:creationId xmlns:a16="http://schemas.microsoft.com/office/drawing/2014/main" id="{CCE22F16-2B19-35EB-7A54-E40E9C89369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7036770" y="1347788"/>
                  <a:ext cx="84138" cy="74613"/>
                </a:xfrm>
                <a:custGeom>
                  <a:avLst/>
                  <a:gdLst>
                    <a:gd name="T0" fmla="*/ 49 w 158"/>
                    <a:gd name="T1" fmla="*/ 37 h 142"/>
                    <a:gd name="T2" fmla="*/ 148 w 158"/>
                    <a:gd name="T3" fmla="*/ 1 h 142"/>
                    <a:gd name="T4" fmla="*/ 148 w 158"/>
                    <a:gd name="T5" fmla="*/ 1 h 142"/>
                    <a:gd name="T6" fmla="*/ 157 w 158"/>
                    <a:gd name="T7" fmla="*/ 11 h 142"/>
                    <a:gd name="T8" fmla="*/ 157 w 158"/>
                    <a:gd name="T9" fmla="*/ 19 h 142"/>
                    <a:gd name="T10" fmla="*/ 157 w 158"/>
                    <a:gd name="T11" fmla="*/ 19 h 142"/>
                    <a:gd name="T12" fmla="*/ 147 w 158"/>
                    <a:gd name="T13" fmla="*/ 28 h 142"/>
                    <a:gd name="T14" fmla="*/ 67 w 158"/>
                    <a:gd name="T15" fmla="*/ 57 h 142"/>
                    <a:gd name="T16" fmla="*/ 28 w 158"/>
                    <a:gd name="T17" fmla="*/ 133 h 142"/>
                    <a:gd name="T18" fmla="*/ 19 w 158"/>
                    <a:gd name="T19" fmla="*/ 142 h 142"/>
                    <a:gd name="T20" fmla="*/ 18 w 158"/>
                    <a:gd name="T21" fmla="*/ 142 h 142"/>
                    <a:gd name="T22" fmla="*/ 10 w 158"/>
                    <a:gd name="T23" fmla="*/ 141 h 142"/>
                    <a:gd name="T24" fmla="*/ 9 w 158"/>
                    <a:gd name="T25" fmla="*/ 141 h 142"/>
                    <a:gd name="T26" fmla="*/ 3 w 158"/>
                    <a:gd name="T27" fmla="*/ 138 h 142"/>
                    <a:gd name="T28" fmla="*/ 0 w 158"/>
                    <a:gd name="T29" fmla="*/ 131 h 142"/>
                    <a:gd name="T30" fmla="*/ 49 w 158"/>
                    <a:gd name="T31" fmla="*/ 37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8" h="142">
                      <a:moveTo>
                        <a:pt x="49" y="37"/>
                      </a:moveTo>
                      <a:cubicBezTo>
                        <a:pt x="76" y="13"/>
                        <a:pt x="112" y="0"/>
                        <a:pt x="148" y="1"/>
                      </a:cubicBezTo>
                      <a:cubicBezTo>
                        <a:pt x="148" y="1"/>
                        <a:pt x="148" y="1"/>
                        <a:pt x="148" y="1"/>
                      </a:cubicBezTo>
                      <a:cubicBezTo>
                        <a:pt x="154" y="1"/>
                        <a:pt x="158" y="6"/>
                        <a:pt x="157" y="11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6" y="24"/>
                        <a:pt x="152" y="28"/>
                        <a:pt x="147" y="28"/>
                      </a:cubicBezTo>
                      <a:cubicBezTo>
                        <a:pt x="118" y="28"/>
                        <a:pt x="89" y="38"/>
                        <a:pt x="67" y="57"/>
                      </a:cubicBezTo>
                      <a:cubicBezTo>
                        <a:pt x="45" y="77"/>
                        <a:pt x="31" y="104"/>
                        <a:pt x="28" y="133"/>
                      </a:cubicBezTo>
                      <a:cubicBezTo>
                        <a:pt x="27" y="138"/>
                        <a:pt x="24" y="141"/>
                        <a:pt x="19" y="142"/>
                      </a:cubicBezTo>
                      <a:cubicBezTo>
                        <a:pt x="19" y="142"/>
                        <a:pt x="18" y="142"/>
                        <a:pt x="18" y="142"/>
                      </a:cubicBezTo>
                      <a:cubicBezTo>
                        <a:pt x="10" y="141"/>
                        <a:pt x="10" y="141"/>
                        <a:pt x="10" y="141"/>
                      </a:cubicBezTo>
                      <a:cubicBezTo>
                        <a:pt x="10" y="141"/>
                        <a:pt x="9" y="141"/>
                        <a:pt x="9" y="141"/>
                      </a:cubicBezTo>
                      <a:cubicBezTo>
                        <a:pt x="7" y="141"/>
                        <a:pt x="4" y="140"/>
                        <a:pt x="3" y="138"/>
                      </a:cubicBezTo>
                      <a:cubicBezTo>
                        <a:pt x="1" y="136"/>
                        <a:pt x="0" y="133"/>
                        <a:pt x="0" y="131"/>
                      </a:cubicBezTo>
                      <a:cubicBezTo>
                        <a:pt x="4" y="94"/>
                        <a:pt x="21" y="61"/>
                        <a:pt x="49" y="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57">
                  <a:extLst>
                    <a:ext uri="{FF2B5EF4-FFF2-40B4-BE49-F238E27FC236}">
                      <a16:creationId xmlns:a16="http://schemas.microsoft.com/office/drawing/2014/main" id="{5798B420-84D7-B6E5-1D11-34E8870CFC66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7065345" y="1376363"/>
                  <a:ext cx="57150" cy="50800"/>
                </a:xfrm>
                <a:custGeom>
                  <a:avLst/>
                  <a:gdLst>
                    <a:gd name="T0" fmla="*/ 97 w 107"/>
                    <a:gd name="T1" fmla="*/ 0 h 95"/>
                    <a:gd name="T2" fmla="*/ 97 w 107"/>
                    <a:gd name="T3" fmla="*/ 0 h 95"/>
                    <a:gd name="T4" fmla="*/ 106 w 107"/>
                    <a:gd name="T5" fmla="*/ 10 h 95"/>
                    <a:gd name="T6" fmla="*/ 106 w 107"/>
                    <a:gd name="T7" fmla="*/ 18 h 95"/>
                    <a:gd name="T8" fmla="*/ 106 w 107"/>
                    <a:gd name="T9" fmla="*/ 19 h 95"/>
                    <a:gd name="T10" fmla="*/ 96 w 107"/>
                    <a:gd name="T11" fmla="*/ 27 h 95"/>
                    <a:gd name="T12" fmla="*/ 28 w 107"/>
                    <a:gd name="T13" fmla="*/ 87 h 95"/>
                    <a:gd name="T14" fmla="*/ 20 w 107"/>
                    <a:gd name="T15" fmla="*/ 95 h 95"/>
                    <a:gd name="T16" fmla="*/ 18 w 107"/>
                    <a:gd name="T17" fmla="*/ 95 h 95"/>
                    <a:gd name="T18" fmla="*/ 10 w 107"/>
                    <a:gd name="T19" fmla="*/ 95 h 95"/>
                    <a:gd name="T20" fmla="*/ 10 w 107"/>
                    <a:gd name="T21" fmla="*/ 95 h 95"/>
                    <a:gd name="T22" fmla="*/ 1 w 107"/>
                    <a:gd name="T23" fmla="*/ 84 h 95"/>
                    <a:gd name="T24" fmla="*/ 97 w 107"/>
                    <a:gd name="T25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7" h="95">
                      <a:moveTo>
                        <a:pt x="97" y="0"/>
                      </a:moveTo>
                      <a:cubicBezTo>
                        <a:pt x="97" y="0"/>
                        <a:pt x="97" y="0"/>
                        <a:pt x="97" y="0"/>
                      </a:cubicBezTo>
                      <a:cubicBezTo>
                        <a:pt x="103" y="0"/>
                        <a:pt x="107" y="5"/>
                        <a:pt x="106" y="10"/>
                      </a:cubicBezTo>
                      <a:cubicBezTo>
                        <a:pt x="106" y="18"/>
                        <a:pt x="106" y="18"/>
                        <a:pt x="106" y="18"/>
                      </a:cubicBezTo>
                      <a:cubicBezTo>
                        <a:pt x="106" y="19"/>
                        <a:pt x="106" y="19"/>
                        <a:pt x="106" y="19"/>
                      </a:cubicBezTo>
                      <a:cubicBezTo>
                        <a:pt x="105" y="24"/>
                        <a:pt x="101" y="27"/>
                        <a:pt x="96" y="27"/>
                      </a:cubicBezTo>
                      <a:cubicBezTo>
                        <a:pt x="62" y="27"/>
                        <a:pt x="33" y="53"/>
                        <a:pt x="28" y="87"/>
                      </a:cubicBezTo>
                      <a:cubicBezTo>
                        <a:pt x="28" y="91"/>
                        <a:pt x="24" y="95"/>
                        <a:pt x="20" y="95"/>
                      </a:cubicBezTo>
                      <a:cubicBezTo>
                        <a:pt x="19" y="95"/>
                        <a:pt x="19" y="95"/>
                        <a:pt x="18" y="95"/>
                      </a:cubicBezTo>
                      <a:cubicBezTo>
                        <a:pt x="10" y="95"/>
                        <a:pt x="10" y="95"/>
                        <a:pt x="10" y="95"/>
                      </a:cubicBezTo>
                      <a:cubicBezTo>
                        <a:pt x="10" y="95"/>
                        <a:pt x="10" y="95"/>
                        <a:pt x="10" y="95"/>
                      </a:cubicBezTo>
                      <a:cubicBezTo>
                        <a:pt x="4" y="94"/>
                        <a:pt x="0" y="90"/>
                        <a:pt x="1" y="84"/>
                      </a:cubicBezTo>
                      <a:cubicBezTo>
                        <a:pt x="7" y="36"/>
                        <a:pt x="48" y="0"/>
                        <a:pt x="9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BD07244-95EA-7EA9-B581-C8A2F9BBC5DB}"/>
                </a:ext>
              </a:extLst>
            </p:cNvPr>
            <p:cNvGrpSpPr/>
            <p:nvPr userDrawn="1"/>
          </p:nvGrpSpPr>
          <p:grpSpPr>
            <a:xfrm>
              <a:off x="12447736" y="5181361"/>
              <a:ext cx="783829" cy="783829"/>
              <a:chOff x="9872118" y="4598827"/>
              <a:chExt cx="864217" cy="864217"/>
            </a:xfrm>
          </p:grpSpPr>
          <p:pic>
            <p:nvPicPr>
              <p:cNvPr id="151" name="Graphic 63">
                <a:extLst>
                  <a:ext uri="{FF2B5EF4-FFF2-40B4-BE49-F238E27FC236}">
                    <a16:creationId xmlns:a16="http://schemas.microsoft.com/office/drawing/2014/main" id="{05B1BB06-F420-CB9A-CDC4-75FF21E813D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72118" y="4598827"/>
                <a:ext cx="864217" cy="864217"/>
              </a:xfrm>
              <a:prstGeom prst="rect">
                <a:avLst/>
              </a:prstGeom>
            </p:spPr>
          </p:pic>
          <p:pic>
            <p:nvPicPr>
              <p:cNvPr id="152" name="Graphic 64">
                <a:extLst>
                  <a:ext uri="{FF2B5EF4-FFF2-40B4-BE49-F238E27FC236}">
                    <a16:creationId xmlns:a16="http://schemas.microsoft.com/office/drawing/2014/main" id="{08831A79-1F23-6C0A-741A-88D33A822A3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957062" y="4683771"/>
                <a:ext cx="694328" cy="694328"/>
              </a:xfrm>
              <a:prstGeom prst="rect">
                <a:avLst/>
              </a:prstGeom>
            </p:spPr>
          </p:pic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573004E-99FC-DAA9-5BAD-CF926FA44EB5}"/>
                  </a:ext>
                </a:extLst>
              </p:cNvPr>
              <p:cNvGrpSpPr/>
              <p:nvPr userDrawn="1"/>
            </p:nvGrpSpPr>
            <p:grpSpPr>
              <a:xfrm flipH="1">
                <a:off x="10094911" y="4794143"/>
                <a:ext cx="412939" cy="419239"/>
                <a:chOff x="6452570" y="1336675"/>
                <a:chExt cx="207963" cy="211138"/>
              </a:xfrm>
              <a:solidFill>
                <a:schemeClr val="bg1"/>
              </a:solidFill>
            </p:grpSpPr>
            <p:sp>
              <p:nvSpPr>
                <p:cNvPr id="154" name="Freeform 45">
                  <a:extLst>
                    <a:ext uri="{FF2B5EF4-FFF2-40B4-BE49-F238E27FC236}">
                      <a16:creationId xmlns:a16="http://schemas.microsoft.com/office/drawing/2014/main" id="{8559D40B-9C4B-1710-BC07-750A9BBC739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543058" y="1487488"/>
                  <a:ext cx="17463" cy="17463"/>
                </a:xfrm>
                <a:custGeom>
                  <a:avLst/>
                  <a:gdLst>
                    <a:gd name="T0" fmla="*/ 7 w 33"/>
                    <a:gd name="T1" fmla="*/ 33 h 33"/>
                    <a:gd name="T2" fmla="*/ 26 w 33"/>
                    <a:gd name="T3" fmla="*/ 33 h 33"/>
                    <a:gd name="T4" fmla="*/ 33 w 33"/>
                    <a:gd name="T5" fmla="*/ 26 h 33"/>
                    <a:gd name="T6" fmla="*/ 33 w 33"/>
                    <a:gd name="T7" fmla="*/ 7 h 33"/>
                    <a:gd name="T8" fmla="*/ 26 w 33"/>
                    <a:gd name="T9" fmla="*/ 0 h 33"/>
                    <a:gd name="T10" fmla="*/ 7 w 33"/>
                    <a:gd name="T11" fmla="*/ 0 h 33"/>
                    <a:gd name="T12" fmla="*/ 0 w 33"/>
                    <a:gd name="T13" fmla="*/ 7 h 33"/>
                    <a:gd name="T14" fmla="*/ 0 w 33"/>
                    <a:gd name="T15" fmla="*/ 26 h 33"/>
                    <a:gd name="T16" fmla="*/ 7 w 33"/>
                    <a:gd name="T1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33">
                      <a:moveTo>
                        <a:pt x="7" y="33"/>
                      </a:move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30" y="33"/>
                        <a:pt x="33" y="30"/>
                        <a:pt x="33" y="26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3"/>
                        <a:pt x="30" y="0"/>
                        <a:pt x="2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3" y="33"/>
                        <a:pt x="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reeform 46">
                  <a:extLst>
                    <a:ext uri="{FF2B5EF4-FFF2-40B4-BE49-F238E27FC236}">
                      <a16:creationId xmlns:a16="http://schemas.microsoft.com/office/drawing/2014/main" id="{C38E74E2-EB5E-86EF-8493-BD4662D9D16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543058" y="1439863"/>
                  <a:ext cx="17463" cy="15875"/>
                </a:xfrm>
                <a:custGeom>
                  <a:avLst/>
                  <a:gdLst>
                    <a:gd name="T0" fmla="*/ 7 w 33"/>
                    <a:gd name="T1" fmla="*/ 33 h 33"/>
                    <a:gd name="T2" fmla="*/ 26 w 33"/>
                    <a:gd name="T3" fmla="*/ 33 h 33"/>
                    <a:gd name="T4" fmla="*/ 33 w 33"/>
                    <a:gd name="T5" fmla="*/ 26 h 33"/>
                    <a:gd name="T6" fmla="*/ 33 w 33"/>
                    <a:gd name="T7" fmla="*/ 8 h 33"/>
                    <a:gd name="T8" fmla="*/ 26 w 33"/>
                    <a:gd name="T9" fmla="*/ 0 h 33"/>
                    <a:gd name="T10" fmla="*/ 7 w 33"/>
                    <a:gd name="T11" fmla="*/ 0 h 33"/>
                    <a:gd name="T12" fmla="*/ 0 w 33"/>
                    <a:gd name="T13" fmla="*/ 8 h 33"/>
                    <a:gd name="T14" fmla="*/ 0 w 33"/>
                    <a:gd name="T15" fmla="*/ 26 h 33"/>
                    <a:gd name="T16" fmla="*/ 7 w 33"/>
                    <a:gd name="T1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33">
                      <a:moveTo>
                        <a:pt x="7" y="33"/>
                      </a:move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30" y="33"/>
                        <a:pt x="33" y="30"/>
                        <a:pt x="33" y="26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4"/>
                        <a:pt x="30" y="0"/>
                        <a:pt x="2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3" y="33"/>
                        <a:pt x="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47">
                  <a:extLst>
                    <a:ext uri="{FF2B5EF4-FFF2-40B4-BE49-F238E27FC236}">
                      <a16:creationId xmlns:a16="http://schemas.microsoft.com/office/drawing/2014/main" id="{B3201A37-88A2-03FC-E63A-AE846FA31E28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574808" y="1439863"/>
                  <a:ext cx="17463" cy="15875"/>
                </a:xfrm>
                <a:custGeom>
                  <a:avLst/>
                  <a:gdLst>
                    <a:gd name="T0" fmla="*/ 7 w 33"/>
                    <a:gd name="T1" fmla="*/ 33 h 33"/>
                    <a:gd name="T2" fmla="*/ 26 w 33"/>
                    <a:gd name="T3" fmla="*/ 33 h 33"/>
                    <a:gd name="T4" fmla="*/ 33 w 33"/>
                    <a:gd name="T5" fmla="*/ 26 h 33"/>
                    <a:gd name="T6" fmla="*/ 33 w 33"/>
                    <a:gd name="T7" fmla="*/ 8 h 33"/>
                    <a:gd name="T8" fmla="*/ 26 w 33"/>
                    <a:gd name="T9" fmla="*/ 0 h 33"/>
                    <a:gd name="T10" fmla="*/ 7 w 33"/>
                    <a:gd name="T11" fmla="*/ 0 h 33"/>
                    <a:gd name="T12" fmla="*/ 0 w 33"/>
                    <a:gd name="T13" fmla="*/ 8 h 33"/>
                    <a:gd name="T14" fmla="*/ 0 w 33"/>
                    <a:gd name="T15" fmla="*/ 26 h 33"/>
                    <a:gd name="T16" fmla="*/ 7 w 33"/>
                    <a:gd name="T1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33">
                      <a:moveTo>
                        <a:pt x="7" y="33"/>
                      </a:move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30" y="33"/>
                        <a:pt x="33" y="30"/>
                        <a:pt x="33" y="26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4"/>
                        <a:pt x="30" y="0"/>
                        <a:pt x="2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4" y="33"/>
                        <a:pt x="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48">
                  <a:extLst>
                    <a:ext uri="{FF2B5EF4-FFF2-40B4-BE49-F238E27FC236}">
                      <a16:creationId xmlns:a16="http://schemas.microsoft.com/office/drawing/2014/main" id="{ABB93242-DA85-8F83-2130-246CBC5594F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543058" y="1463675"/>
                  <a:ext cx="17463" cy="17463"/>
                </a:xfrm>
                <a:custGeom>
                  <a:avLst/>
                  <a:gdLst>
                    <a:gd name="T0" fmla="*/ 7 w 33"/>
                    <a:gd name="T1" fmla="*/ 33 h 33"/>
                    <a:gd name="T2" fmla="*/ 26 w 33"/>
                    <a:gd name="T3" fmla="*/ 33 h 33"/>
                    <a:gd name="T4" fmla="*/ 33 w 33"/>
                    <a:gd name="T5" fmla="*/ 26 h 33"/>
                    <a:gd name="T6" fmla="*/ 33 w 33"/>
                    <a:gd name="T7" fmla="*/ 7 h 33"/>
                    <a:gd name="T8" fmla="*/ 26 w 33"/>
                    <a:gd name="T9" fmla="*/ 0 h 33"/>
                    <a:gd name="T10" fmla="*/ 7 w 33"/>
                    <a:gd name="T11" fmla="*/ 0 h 33"/>
                    <a:gd name="T12" fmla="*/ 0 w 33"/>
                    <a:gd name="T13" fmla="*/ 7 h 33"/>
                    <a:gd name="T14" fmla="*/ 0 w 33"/>
                    <a:gd name="T15" fmla="*/ 26 h 33"/>
                    <a:gd name="T16" fmla="*/ 7 w 33"/>
                    <a:gd name="T1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33">
                      <a:moveTo>
                        <a:pt x="7" y="33"/>
                      </a:move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30" y="33"/>
                        <a:pt x="33" y="30"/>
                        <a:pt x="33" y="26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3"/>
                        <a:pt x="30" y="0"/>
                        <a:pt x="2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3" y="33"/>
                        <a:pt x="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 49">
                  <a:extLst>
                    <a:ext uri="{FF2B5EF4-FFF2-40B4-BE49-F238E27FC236}">
                      <a16:creationId xmlns:a16="http://schemas.microsoft.com/office/drawing/2014/main" id="{1B6C5364-B6ED-F46C-75D3-B8044BD99BD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574808" y="1463675"/>
                  <a:ext cx="17463" cy="17463"/>
                </a:xfrm>
                <a:custGeom>
                  <a:avLst/>
                  <a:gdLst>
                    <a:gd name="T0" fmla="*/ 7 w 33"/>
                    <a:gd name="T1" fmla="*/ 33 h 33"/>
                    <a:gd name="T2" fmla="*/ 26 w 33"/>
                    <a:gd name="T3" fmla="*/ 33 h 33"/>
                    <a:gd name="T4" fmla="*/ 33 w 33"/>
                    <a:gd name="T5" fmla="*/ 26 h 33"/>
                    <a:gd name="T6" fmla="*/ 33 w 33"/>
                    <a:gd name="T7" fmla="*/ 7 h 33"/>
                    <a:gd name="T8" fmla="*/ 26 w 33"/>
                    <a:gd name="T9" fmla="*/ 0 h 33"/>
                    <a:gd name="T10" fmla="*/ 7 w 33"/>
                    <a:gd name="T11" fmla="*/ 0 h 33"/>
                    <a:gd name="T12" fmla="*/ 0 w 33"/>
                    <a:gd name="T13" fmla="*/ 7 h 33"/>
                    <a:gd name="T14" fmla="*/ 0 w 33"/>
                    <a:gd name="T15" fmla="*/ 26 h 33"/>
                    <a:gd name="T16" fmla="*/ 7 w 33"/>
                    <a:gd name="T1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33">
                      <a:moveTo>
                        <a:pt x="7" y="33"/>
                      </a:move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30" y="33"/>
                        <a:pt x="33" y="30"/>
                        <a:pt x="33" y="26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3"/>
                        <a:pt x="30" y="0"/>
                        <a:pt x="2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0"/>
                        <a:pt x="0" y="3"/>
                        <a:pt x="0" y="7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4" y="33"/>
                        <a:pt x="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50">
                  <a:extLst>
                    <a:ext uri="{FF2B5EF4-FFF2-40B4-BE49-F238E27FC236}">
                      <a16:creationId xmlns:a16="http://schemas.microsoft.com/office/drawing/2014/main" id="{6483D145-9AF7-AB58-C749-360A8486C3C1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574808" y="1487488"/>
                  <a:ext cx="17463" cy="17463"/>
                </a:xfrm>
                <a:custGeom>
                  <a:avLst/>
                  <a:gdLst>
                    <a:gd name="T0" fmla="*/ 7 w 33"/>
                    <a:gd name="T1" fmla="*/ 33 h 33"/>
                    <a:gd name="T2" fmla="*/ 26 w 33"/>
                    <a:gd name="T3" fmla="*/ 33 h 33"/>
                    <a:gd name="T4" fmla="*/ 33 w 33"/>
                    <a:gd name="T5" fmla="*/ 26 h 33"/>
                    <a:gd name="T6" fmla="*/ 33 w 33"/>
                    <a:gd name="T7" fmla="*/ 7 h 33"/>
                    <a:gd name="T8" fmla="*/ 26 w 33"/>
                    <a:gd name="T9" fmla="*/ 0 h 33"/>
                    <a:gd name="T10" fmla="*/ 7 w 33"/>
                    <a:gd name="T11" fmla="*/ 0 h 33"/>
                    <a:gd name="T12" fmla="*/ 0 w 33"/>
                    <a:gd name="T13" fmla="*/ 7 h 33"/>
                    <a:gd name="T14" fmla="*/ 0 w 33"/>
                    <a:gd name="T15" fmla="*/ 26 h 33"/>
                    <a:gd name="T16" fmla="*/ 7 w 33"/>
                    <a:gd name="T1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33">
                      <a:moveTo>
                        <a:pt x="7" y="33"/>
                      </a:move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30" y="33"/>
                        <a:pt x="33" y="30"/>
                        <a:pt x="33" y="26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3" y="3"/>
                        <a:pt x="30" y="0"/>
                        <a:pt x="2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0"/>
                        <a:pt x="0" y="3"/>
                        <a:pt x="0" y="7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30"/>
                        <a:pt x="4" y="33"/>
                        <a:pt x="7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1">
                  <a:extLst>
                    <a:ext uri="{FF2B5EF4-FFF2-40B4-BE49-F238E27FC236}">
                      <a16:creationId xmlns:a16="http://schemas.microsoft.com/office/drawing/2014/main" id="{0D778953-67DE-03A8-87EA-0B17B5C1B3B4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6474795" y="1368425"/>
                  <a:ext cx="185738" cy="179388"/>
                </a:xfrm>
                <a:custGeom>
                  <a:avLst/>
                  <a:gdLst>
                    <a:gd name="T0" fmla="*/ 338 w 350"/>
                    <a:gd name="T1" fmla="*/ 316 h 342"/>
                    <a:gd name="T2" fmla="*/ 324 w 350"/>
                    <a:gd name="T3" fmla="*/ 316 h 342"/>
                    <a:gd name="T4" fmla="*/ 324 w 350"/>
                    <a:gd name="T5" fmla="*/ 19 h 342"/>
                    <a:gd name="T6" fmla="*/ 305 w 350"/>
                    <a:gd name="T7" fmla="*/ 0 h 342"/>
                    <a:gd name="T8" fmla="*/ 216 w 350"/>
                    <a:gd name="T9" fmla="*/ 0 h 342"/>
                    <a:gd name="T10" fmla="*/ 197 w 350"/>
                    <a:gd name="T11" fmla="*/ 19 h 342"/>
                    <a:gd name="T12" fmla="*/ 197 w 350"/>
                    <a:gd name="T13" fmla="*/ 89 h 342"/>
                    <a:gd name="T14" fmla="*/ 95 w 350"/>
                    <a:gd name="T15" fmla="*/ 89 h 342"/>
                    <a:gd name="T16" fmla="*/ 78 w 350"/>
                    <a:gd name="T17" fmla="*/ 106 h 342"/>
                    <a:gd name="T18" fmla="*/ 78 w 350"/>
                    <a:gd name="T19" fmla="*/ 164 h 342"/>
                    <a:gd name="T20" fmla="*/ 39 w 350"/>
                    <a:gd name="T21" fmla="*/ 164 h 342"/>
                    <a:gd name="T22" fmla="*/ 25 w 350"/>
                    <a:gd name="T23" fmla="*/ 177 h 342"/>
                    <a:gd name="T24" fmla="*/ 25 w 350"/>
                    <a:gd name="T25" fmla="*/ 316 h 342"/>
                    <a:gd name="T26" fmla="*/ 11 w 350"/>
                    <a:gd name="T27" fmla="*/ 316 h 342"/>
                    <a:gd name="T28" fmla="*/ 0 w 350"/>
                    <a:gd name="T29" fmla="*/ 327 h 342"/>
                    <a:gd name="T30" fmla="*/ 0 w 350"/>
                    <a:gd name="T31" fmla="*/ 342 h 342"/>
                    <a:gd name="T32" fmla="*/ 350 w 350"/>
                    <a:gd name="T33" fmla="*/ 342 h 342"/>
                    <a:gd name="T34" fmla="*/ 350 w 350"/>
                    <a:gd name="T35" fmla="*/ 327 h 342"/>
                    <a:gd name="T36" fmla="*/ 338 w 350"/>
                    <a:gd name="T37" fmla="*/ 316 h 342"/>
                    <a:gd name="T38" fmla="*/ 78 w 350"/>
                    <a:gd name="T39" fmla="*/ 316 h 342"/>
                    <a:gd name="T40" fmla="*/ 52 w 350"/>
                    <a:gd name="T41" fmla="*/ 316 h 342"/>
                    <a:gd name="T42" fmla="*/ 52 w 350"/>
                    <a:gd name="T43" fmla="*/ 191 h 342"/>
                    <a:gd name="T44" fmla="*/ 78 w 350"/>
                    <a:gd name="T45" fmla="*/ 191 h 342"/>
                    <a:gd name="T46" fmla="*/ 78 w 350"/>
                    <a:gd name="T47" fmla="*/ 316 h 342"/>
                    <a:gd name="T48" fmla="*/ 245 w 350"/>
                    <a:gd name="T49" fmla="*/ 316 h 342"/>
                    <a:gd name="T50" fmla="*/ 196 w 350"/>
                    <a:gd name="T51" fmla="*/ 316 h 342"/>
                    <a:gd name="T52" fmla="*/ 196 w 350"/>
                    <a:gd name="T53" fmla="*/ 284 h 342"/>
                    <a:gd name="T54" fmla="*/ 188 w 350"/>
                    <a:gd name="T55" fmla="*/ 276 h 342"/>
                    <a:gd name="T56" fmla="*/ 164 w 350"/>
                    <a:gd name="T57" fmla="*/ 276 h 342"/>
                    <a:gd name="T58" fmla="*/ 156 w 350"/>
                    <a:gd name="T59" fmla="*/ 284 h 342"/>
                    <a:gd name="T60" fmla="*/ 156 w 350"/>
                    <a:gd name="T61" fmla="*/ 316 h 342"/>
                    <a:gd name="T62" fmla="*/ 105 w 350"/>
                    <a:gd name="T63" fmla="*/ 316 h 342"/>
                    <a:gd name="T64" fmla="*/ 105 w 350"/>
                    <a:gd name="T65" fmla="*/ 116 h 342"/>
                    <a:gd name="T66" fmla="*/ 245 w 350"/>
                    <a:gd name="T67" fmla="*/ 116 h 342"/>
                    <a:gd name="T68" fmla="*/ 245 w 350"/>
                    <a:gd name="T69" fmla="*/ 316 h 342"/>
                    <a:gd name="T70" fmla="*/ 297 w 350"/>
                    <a:gd name="T71" fmla="*/ 316 h 342"/>
                    <a:gd name="T72" fmla="*/ 271 w 350"/>
                    <a:gd name="T73" fmla="*/ 316 h 342"/>
                    <a:gd name="T74" fmla="*/ 271 w 350"/>
                    <a:gd name="T75" fmla="*/ 106 h 342"/>
                    <a:gd name="T76" fmla="*/ 254 w 350"/>
                    <a:gd name="T77" fmla="*/ 89 h 342"/>
                    <a:gd name="T78" fmla="*/ 223 w 350"/>
                    <a:gd name="T79" fmla="*/ 89 h 342"/>
                    <a:gd name="T80" fmla="*/ 223 w 350"/>
                    <a:gd name="T81" fmla="*/ 27 h 342"/>
                    <a:gd name="T82" fmla="*/ 297 w 350"/>
                    <a:gd name="T83" fmla="*/ 27 h 342"/>
                    <a:gd name="T84" fmla="*/ 297 w 350"/>
                    <a:gd name="T85" fmla="*/ 316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0" h="342">
                      <a:moveTo>
                        <a:pt x="338" y="316"/>
                      </a:moveTo>
                      <a:cubicBezTo>
                        <a:pt x="324" y="316"/>
                        <a:pt x="324" y="316"/>
                        <a:pt x="324" y="316"/>
                      </a:cubicBezTo>
                      <a:cubicBezTo>
                        <a:pt x="324" y="19"/>
                        <a:pt x="324" y="19"/>
                        <a:pt x="324" y="19"/>
                      </a:cubicBezTo>
                      <a:cubicBezTo>
                        <a:pt x="324" y="9"/>
                        <a:pt x="315" y="0"/>
                        <a:pt x="305" y="0"/>
                      </a:cubicBezTo>
                      <a:cubicBezTo>
                        <a:pt x="216" y="0"/>
                        <a:pt x="216" y="0"/>
                        <a:pt x="216" y="0"/>
                      </a:cubicBezTo>
                      <a:cubicBezTo>
                        <a:pt x="205" y="0"/>
                        <a:pt x="197" y="9"/>
                        <a:pt x="197" y="19"/>
                      </a:cubicBezTo>
                      <a:cubicBezTo>
                        <a:pt x="197" y="89"/>
                        <a:pt x="197" y="89"/>
                        <a:pt x="197" y="89"/>
                      </a:cubicBezTo>
                      <a:cubicBezTo>
                        <a:pt x="95" y="89"/>
                        <a:pt x="95" y="89"/>
                        <a:pt x="95" y="89"/>
                      </a:cubicBezTo>
                      <a:cubicBezTo>
                        <a:pt x="86" y="89"/>
                        <a:pt x="78" y="97"/>
                        <a:pt x="78" y="106"/>
                      </a:cubicBezTo>
                      <a:cubicBezTo>
                        <a:pt x="78" y="164"/>
                        <a:pt x="78" y="164"/>
                        <a:pt x="78" y="164"/>
                      </a:cubicBezTo>
                      <a:cubicBezTo>
                        <a:pt x="39" y="164"/>
                        <a:pt x="39" y="164"/>
                        <a:pt x="39" y="164"/>
                      </a:cubicBezTo>
                      <a:cubicBezTo>
                        <a:pt x="31" y="164"/>
                        <a:pt x="25" y="170"/>
                        <a:pt x="25" y="177"/>
                      </a:cubicBezTo>
                      <a:cubicBezTo>
                        <a:pt x="25" y="316"/>
                        <a:pt x="25" y="316"/>
                        <a:pt x="25" y="316"/>
                      </a:cubicBezTo>
                      <a:cubicBezTo>
                        <a:pt x="11" y="316"/>
                        <a:pt x="11" y="316"/>
                        <a:pt x="11" y="316"/>
                      </a:cubicBezTo>
                      <a:cubicBezTo>
                        <a:pt x="5" y="316"/>
                        <a:pt x="0" y="321"/>
                        <a:pt x="0" y="327"/>
                      </a:cubicBezTo>
                      <a:cubicBezTo>
                        <a:pt x="0" y="342"/>
                        <a:pt x="0" y="342"/>
                        <a:pt x="0" y="342"/>
                      </a:cubicBezTo>
                      <a:cubicBezTo>
                        <a:pt x="350" y="342"/>
                        <a:pt x="350" y="342"/>
                        <a:pt x="350" y="342"/>
                      </a:cubicBezTo>
                      <a:cubicBezTo>
                        <a:pt x="350" y="327"/>
                        <a:pt x="350" y="327"/>
                        <a:pt x="350" y="327"/>
                      </a:cubicBezTo>
                      <a:cubicBezTo>
                        <a:pt x="350" y="321"/>
                        <a:pt x="345" y="316"/>
                        <a:pt x="338" y="316"/>
                      </a:cubicBezTo>
                      <a:close/>
                      <a:moveTo>
                        <a:pt x="78" y="316"/>
                      </a:moveTo>
                      <a:cubicBezTo>
                        <a:pt x="52" y="316"/>
                        <a:pt x="52" y="316"/>
                        <a:pt x="52" y="316"/>
                      </a:cubicBezTo>
                      <a:cubicBezTo>
                        <a:pt x="52" y="191"/>
                        <a:pt x="52" y="191"/>
                        <a:pt x="52" y="191"/>
                      </a:cubicBezTo>
                      <a:cubicBezTo>
                        <a:pt x="78" y="191"/>
                        <a:pt x="78" y="191"/>
                        <a:pt x="78" y="191"/>
                      </a:cubicBezTo>
                      <a:lnTo>
                        <a:pt x="78" y="316"/>
                      </a:lnTo>
                      <a:close/>
                      <a:moveTo>
                        <a:pt x="245" y="316"/>
                      </a:moveTo>
                      <a:cubicBezTo>
                        <a:pt x="196" y="316"/>
                        <a:pt x="196" y="316"/>
                        <a:pt x="196" y="316"/>
                      </a:cubicBezTo>
                      <a:cubicBezTo>
                        <a:pt x="196" y="284"/>
                        <a:pt x="196" y="284"/>
                        <a:pt x="196" y="284"/>
                      </a:cubicBezTo>
                      <a:cubicBezTo>
                        <a:pt x="196" y="280"/>
                        <a:pt x="193" y="276"/>
                        <a:pt x="188" y="276"/>
                      </a:cubicBezTo>
                      <a:cubicBezTo>
                        <a:pt x="164" y="276"/>
                        <a:pt x="164" y="276"/>
                        <a:pt x="164" y="276"/>
                      </a:cubicBezTo>
                      <a:cubicBezTo>
                        <a:pt x="160" y="276"/>
                        <a:pt x="156" y="280"/>
                        <a:pt x="156" y="284"/>
                      </a:cubicBezTo>
                      <a:cubicBezTo>
                        <a:pt x="156" y="316"/>
                        <a:pt x="156" y="316"/>
                        <a:pt x="156" y="316"/>
                      </a:cubicBezTo>
                      <a:cubicBezTo>
                        <a:pt x="105" y="316"/>
                        <a:pt x="105" y="316"/>
                        <a:pt x="105" y="316"/>
                      </a:cubicBezTo>
                      <a:cubicBezTo>
                        <a:pt x="105" y="116"/>
                        <a:pt x="105" y="116"/>
                        <a:pt x="105" y="116"/>
                      </a:cubicBezTo>
                      <a:cubicBezTo>
                        <a:pt x="245" y="116"/>
                        <a:pt x="245" y="116"/>
                        <a:pt x="245" y="116"/>
                      </a:cubicBezTo>
                      <a:lnTo>
                        <a:pt x="245" y="316"/>
                      </a:lnTo>
                      <a:close/>
                      <a:moveTo>
                        <a:pt x="297" y="316"/>
                      </a:moveTo>
                      <a:cubicBezTo>
                        <a:pt x="271" y="316"/>
                        <a:pt x="271" y="316"/>
                        <a:pt x="271" y="316"/>
                      </a:cubicBezTo>
                      <a:cubicBezTo>
                        <a:pt x="271" y="106"/>
                        <a:pt x="271" y="106"/>
                        <a:pt x="271" y="106"/>
                      </a:cubicBezTo>
                      <a:cubicBezTo>
                        <a:pt x="271" y="97"/>
                        <a:pt x="263" y="89"/>
                        <a:pt x="254" y="89"/>
                      </a:cubicBezTo>
                      <a:cubicBezTo>
                        <a:pt x="223" y="89"/>
                        <a:pt x="223" y="89"/>
                        <a:pt x="223" y="89"/>
                      </a:cubicBezTo>
                      <a:cubicBezTo>
                        <a:pt x="223" y="27"/>
                        <a:pt x="223" y="27"/>
                        <a:pt x="223" y="27"/>
                      </a:cubicBezTo>
                      <a:cubicBezTo>
                        <a:pt x="297" y="27"/>
                        <a:pt x="297" y="27"/>
                        <a:pt x="297" y="27"/>
                      </a:cubicBezTo>
                      <a:lnTo>
                        <a:pt x="297" y="3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52">
                  <a:extLst>
                    <a:ext uri="{FF2B5EF4-FFF2-40B4-BE49-F238E27FC236}">
                      <a16:creationId xmlns:a16="http://schemas.microsoft.com/office/drawing/2014/main" id="{3B95D23E-ADF7-1D59-4C45-DD80F7C0D068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452570" y="1336675"/>
                  <a:ext cx="88900" cy="69850"/>
                </a:xfrm>
                <a:custGeom>
                  <a:avLst/>
                  <a:gdLst>
                    <a:gd name="T0" fmla="*/ 74 w 169"/>
                    <a:gd name="T1" fmla="*/ 53 h 132"/>
                    <a:gd name="T2" fmla="*/ 156 w 169"/>
                    <a:gd name="T3" fmla="*/ 32 h 132"/>
                    <a:gd name="T4" fmla="*/ 167 w 169"/>
                    <a:gd name="T5" fmla="*/ 24 h 132"/>
                    <a:gd name="T6" fmla="*/ 167 w 169"/>
                    <a:gd name="T7" fmla="*/ 24 h 132"/>
                    <a:gd name="T8" fmla="*/ 169 w 169"/>
                    <a:gd name="T9" fmla="*/ 16 h 132"/>
                    <a:gd name="T10" fmla="*/ 167 w 169"/>
                    <a:gd name="T11" fmla="*/ 9 h 132"/>
                    <a:gd name="T12" fmla="*/ 161 w 169"/>
                    <a:gd name="T13" fmla="*/ 5 h 132"/>
                    <a:gd name="T14" fmla="*/ 160 w 169"/>
                    <a:gd name="T15" fmla="*/ 5 h 132"/>
                    <a:gd name="T16" fmla="*/ 58 w 169"/>
                    <a:gd name="T17" fmla="*/ 31 h 132"/>
                    <a:gd name="T18" fmla="*/ 1 w 169"/>
                    <a:gd name="T19" fmla="*/ 120 h 132"/>
                    <a:gd name="T20" fmla="*/ 2 w 169"/>
                    <a:gd name="T21" fmla="*/ 127 h 132"/>
                    <a:gd name="T22" fmla="*/ 9 w 169"/>
                    <a:gd name="T23" fmla="*/ 131 h 132"/>
                    <a:gd name="T24" fmla="*/ 9 w 169"/>
                    <a:gd name="T25" fmla="*/ 131 h 132"/>
                    <a:gd name="T26" fmla="*/ 17 w 169"/>
                    <a:gd name="T27" fmla="*/ 132 h 132"/>
                    <a:gd name="T28" fmla="*/ 18 w 169"/>
                    <a:gd name="T29" fmla="*/ 132 h 132"/>
                    <a:gd name="T30" fmla="*/ 28 w 169"/>
                    <a:gd name="T31" fmla="*/ 125 h 132"/>
                    <a:gd name="T32" fmla="*/ 74 w 169"/>
                    <a:gd name="T33" fmla="*/ 53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9" h="132">
                      <a:moveTo>
                        <a:pt x="74" y="53"/>
                      </a:moveTo>
                      <a:cubicBezTo>
                        <a:pt x="98" y="36"/>
                        <a:pt x="127" y="28"/>
                        <a:pt x="156" y="32"/>
                      </a:cubicBezTo>
                      <a:cubicBezTo>
                        <a:pt x="162" y="33"/>
                        <a:pt x="166" y="29"/>
                        <a:pt x="167" y="24"/>
                      </a:cubicBezTo>
                      <a:cubicBezTo>
                        <a:pt x="167" y="24"/>
                        <a:pt x="167" y="24"/>
                        <a:pt x="167" y="24"/>
                      </a:cubicBezTo>
                      <a:cubicBezTo>
                        <a:pt x="169" y="16"/>
                        <a:pt x="169" y="16"/>
                        <a:pt x="169" y="16"/>
                      </a:cubicBezTo>
                      <a:cubicBezTo>
                        <a:pt x="169" y="13"/>
                        <a:pt x="168" y="11"/>
                        <a:pt x="167" y="9"/>
                      </a:cubicBezTo>
                      <a:cubicBezTo>
                        <a:pt x="165" y="7"/>
                        <a:pt x="163" y="5"/>
                        <a:pt x="161" y="5"/>
                      </a:cubicBezTo>
                      <a:cubicBezTo>
                        <a:pt x="161" y="5"/>
                        <a:pt x="160" y="5"/>
                        <a:pt x="160" y="5"/>
                      </a:cubicBezTo>
                      <a:cubicBezTo>
                        <a:pt x="124" y="0"/>
                        <a:pt x="88" y="10"/>
                        <a:pt x="58" y="31"/>
                      </a:cubicBezTo>
                      <a:cubicBezTo>
                        <a:pt x="28" y="53"/>
                        <a:pt x="8" y="84"/>
                        <a:pt x="1" y="120"/>
                      </a:cubicBezTo>
                      <a:cubicBezTo>
                        <a:pt x="0" y="122"/>
                        <a:pt x="1" y="125"/>
                        <a:pt x="2" y="127"/>
                      </a:cubicBezTo>
                      <a:cubicBezTo>
                        <a:pt x="4" y="129"/>
                        <a:pt x="6" y="131"/>
                        <a:pt x="9" y="131"/>
                      </a:cubicBezTo>
                      <a:cubicBezTo>
                        <a:pt x="9" y="131"/>
                        <a:pt x="9" y="131"/>
                        <a:pt x="9" y="131"/>
                      </a:cubicBezTo>
                      <a:cubicBezTo>
                        <a:pt x="17" y="132"/>
                        <a:pt x="17" y="132"/>
                        <a:pt x="17" y="132"/>
                      </a:cubicBezTo>
                      <a:cubicBezTo>
                        <a:pt x="17" y="132"/>
                        <a:pt x="18" y="132"/>
                        <a:pt x="18" y="132"/>
                      </a:cubicBezTo>
                      <a:cubicBezTo>
                        <a:pt x="23" y="132"/>
                        <a:pt x="27" y="129"/>
                        <a:pt x="28" y="125"/>
                      </a:cubicBezTo>
                      <a:cubicBezTo>
                        <a:pt x="34" y="96"/>
                        <a:pt x="50" y="71"/>
                        <a:pt x="74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53">
                  <a:extLst>
                    <a:ext uri="{FF2B5EF4-FFF2-40B4-BE49-F238E27FC236}">
                      <a16:creationId xmlns:a16="http://schemas.microsoft.com/office/drawing/2014/main" id="{532A6D22-E3C7-7EB3-0810-383347EFA630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481145" y="1365250"/>
                  <a:ext cx="58738" cy="49213"/>
                </a:xfrm>
                <a:custGeom>
                  <a:avLst/>
                  <a:gdLst>
                    <a:gd name="T0" fmla="*/ 104 w 113"/>
                    <a:gd name="T1" fmla="*/ 5 h 92"/>
                    <a:gd name="T2" fmla="*/ 104 w 113"/>
                    <a:gd name="T3" fmla="*/ 5 h 92"/>
                    <a:gd name="T4" fmla="*/ 0 w 113"/>
                    <a:gd name="T5" fmla="*/ 79 h 92"/>
                    <a:gd name="T6" fmla="*/ 2 w 113"/>
                    <a:gd name="T7" fmla="*/ 87 h 92"/>
                    <a:gd name="T8" fmla="*/ 8 w 113"/>
                    <a:gd name="T9" fmla="*/ 91 h 92"/>
                    <a:gd name="T10" fmla="*/ 8 w 113"/>
                    <a:gd name="T11" fmla="*/ 91 h 92"/>
                    <a:gd name="T12" fmla="*/ 16 w 113"/>
                    <a:gd name="T13" fmla="*/ 92 h 92"/>
                    <a:gd name="T14" fmla="*/ 18 w 113"/>
                    <a:gd name="T15" fmla="*/ 92 h 92"/>
                    <a:gd name="T16" fmla="*/ 27 w 113"/>
                    <a:gd name="T17" fmla="*/ 85 h 92"/>
                    <a:gd name="T18" fmla="*/ 100 w 113"/>
                    <a:gd name="T19" fmla="*/ 32 h 92"/>
                    <a:gd name="T20" fmla="*/ 111 w 113"/>
                    <a:gd name="T21" fmla="*/ 25 h 92"/>
                    <a:gd name="T22" fmla="*/ 111 w 113"/>
                    <a:gd name="T23" fmla="*/ 24 h 92"/>
                    <a:gd name="T24" fmla="*/ 112 w 113"/>
                    <a:gd name="T25" fmla="*/ 16 h 92"/>
                    <a:gd name="T26" fmla="*/ 104 w 113"/>
                    <a:gd name="T27" fmla="*/ 5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3" h="92">
                      <a:moveTo>
                        <a:pt x="104" y="5"/>
                      </a:moveTo>
                      <a:cubicBezTo>
                        <a:pt x="104" y="5"/>
                        <a:pt x="104" y="5"/>
                        <a:pt x="104" y="5"/>
                      </a:cubicBezTo>
                      <a:cubicBezTo>
                        <a:pt x="55" y="0"/>
                        <a:pt x="11" y="32"/>
                        <a:pt x="0" y="79"/>
                      </a:cubicBezTo>
                      <a:cubicBezTo>
                        <a:pt x="0" y="82"/>
                        <a:pt x="0" y="84"/>
                        <a:pt x="2" y="87"/>
                      </a:cubicBezTo>
                      <a:cubicBezTo>
                        <a:pt x="3" y="89"/>
                        <a:pt x="5" y="90"/>
                        <a:pt x="8" y="91"/>
                      </a:cubicBezTo>
                      <a:cubicBezTo>
                        <a:pt x="8" y="91"/>
                        <a:pt x="8" y="91"/>
                        <a:pt x="8" y="91"/>
                      </a:cubicBezTo>
                      <a:cubicBezTo>
                        <a:pt x="16" y="92"/>
                        <a:pt x="16" y="92"/>
                        <a:pt x="16" y="92"/>
                      </a:cubicBezTo>
                      <a:cubicBezTo>
                        <a:pt x="17" y="92"/>
                        <a:pt x="17" y="92"/>
                        <a:pt x="18" y="92"/>
                      </a:cubicBezTo>
                      <a:cubicBezTo>
                        <a:pt x="22" y="92"/>
                        <a:pt x="26" y="89"/>
                        <a:pt x="27" y="85"/>
                      </a:cubicBezTo>
                      <a:cubicBezTo>
                        <a:pt x="35" y="51"/>
                        <a:pt x="66" y="29"/>
                        <a:pt x="100" y="32"/>
                      </a:cubicBezTo>
                      <a:cubicBezTo>
                        <a:pt x="105" y="32"/>
                        <a:pt x="109" y="29"/>
                        <a:pt x="111" y="25"/>
                      </a:cubicBezTo>
                      <a:cubicBezTo>
                        <a:pt x="111" y="24"/>
                        <a:pt x="111" y="24"/>
                        <a:pt x="111" y="24"/>
                      </a:cubicBezTo>
                      <a:cubicBezTo>
                        <a:pt x="112" y="16"/>
                        <a:pt x="112" y="16"/>
                        <a:pt x="112" y="16"/>
                      </a:cubicBezTo>
                      <a:cubicBezTo>
                        <a:pt x="113" y="11"/>
                        <a:pt x="110" y="6"/>
                        <a:pt x="10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" name="Picture Placeholder 76">
            <a:extLst>
              <a:ext uri="{FF2B5EF4-FFF2-40B4-BE49-F238E27FC236}">
                <a16:creationId xmlns:a16="http://schemas.microsoft.com/office/drawing/2014/main" id="{994508B0-A33C-4CE0-B505-0D816FBBCF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8749" y="78902"/>
            <a:ext cx="4562132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3A94EBF-98FE-4812-9A14-44279029264B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D1922-F66C-4A65-BADA-585E83654932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2E3D91-19A9-47E1-A2D0-389742C55D2F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ACAB0B10-E424-4C5F-81CD-AE869D72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F5701D1-A391-456C-8948-07FBBDD3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2A0F9761-7943-4EDD-AD61-B82DDD42E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5C1A76E3-E547-459A-AA20-2A41DD1D5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68C635A-20C5-45ED-A75C-99F8C469D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 226">
            <a:extLst>
              <a:ext uri="{FF2B5EF4-FFF2-40B4-BE49-F238E27FC236}">
                <a16:creationId xmlns:a16="http://schemas.microsoft.com/office/drawing/2014/main" id="{7543CAAA-6F25-49A2-B44A-0CDA9741E0E6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02732" y="431801"/>
            <a:ext cx="6196032" cy="888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sz="3500" b="1" kern="1200" cap="all" spc="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rtl="0" fontAlgn="base">
              <a:lnSpc>
                <a:spcPct val="100000"/>
              </a:lnSpc>
              <a:spcBef>
                <a:spcPts val="1200"/>
              </a:spcBef>
              <a:spcAft>
                <a:spcPts val="75"/>
              </a:spcAft>
              <a:buClrTx/>
              <a:buSzPct val="80000"/>
              <a:buFontTx/>
              <a:buNone/>
            </a:pPr>
            <a:r>
              <a:rPr lang="en-US" dirty="0"/>
              <a:t>OVERVIEW</a:t>
            </a:r>
          </a:p>
        </p:txBody>
      </p:sp>
      <p:sp>
        <p:nvSpPr>
          <p:cNvPr id="25" name="Text Placeholder 45">
            <a:extLst>
              <a:ext uri="{FF2B5EF4-FFF2-40B4-BE49-F238E27FC236}">
                <a16:creationId xmlns:a16="http://schemas.microsoft.com/office/drawing/2014/main" id="{94593C39-015D-4277-AF05-46464E652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2730" y="1470212"/>
            <a:ext cx="6196032" cy="480093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Line item one</a:t>
            </a:r>
          </a:p>
          <a:p>
            <a:pPr lvl="0"/>
            <a:r>
              <a:rPr lang="en-US" dirty="0"/>
              <a:t>Line item two</a:t>
            </a:r>
          </a:p>
          <a:p>
            <a:pPr lvl="0"/>
            <a:r>
              <a:rPr lang="en-US" dirty="0"/>
              <a:t>Line item three</a:t>
            </a:r>
          </a:p>
          <a:p>
            <a:pPr lvl="0"/>
            <a:r>
              <a:rPr lang="en-US" dirty="0"/>
              <a:t>Line item four</a:t>
            </a:r>
          </a:p>
          <a:p>
            <a:pPr lvl="0"/>
            <a:r>
              <a:rPr lang="en-US" dirty="0"/>
              <a:t>Line item five</a:t>
            </a:r>
          </a:p>
          <a:p>
            <a:pPr lvl="0"/>
            <a:r>
              <a:rPr lang="en-US" dirty="0"/>
              <a:t>Line item six</a:t>
            </a:r>
          </a:p>
        </p:txBody>
      </p:sp>
    </p:spTree>
    <p:extLst>
      <p:ext uri="{BB962C8B-B14F-4D97-AF65-F5344CB8AC3E}">
        <p14:creationId xmlns:p14="http://schemas.microsoft.com/office/powerpoint/2010/main" val="381155790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92347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 44">
            <a:extLst>
              <a:ext uri="{FF2B5EF4-FFF2-40B4-BE49-F238E27FC236}">
                <a16:creationId xmlns:a16="http://schemas.microsoft.com/office/drawing/2014/main" id="{D06403FE-A5C1-4F8C-9DB3-87AD5BC911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853" y="1750077"/>
            <a:ext cx="11226294" cy="24616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1EFAB0-BF7B-486F-9F35-82AD1ED04BF1}"/>
              </a:ext>
            </a:extLst>
          </p:cNvPr>
          <p:cNvSpPr/>
          <p:nvPr userDrawn="1"/>
        </p:nvSpPr>
        <p:spPr>
          <a:xfrm>
            <a:off x="0" y="0"/>
            <a:ext cx="12192000" cy="61066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B4EE5C-CBF1-48C2-9111-7AF141DC059D}"/>
              </a:ext>
            </a:extLst>
          </p:cNvPr>
          <p:cNvGrpSpPr/>
          <p:nvPr userDrawn="1"/>
        </p:nvGrpSpPr>
        <p:grpSpPr>
          <a:xfrm>
            <a:off x="3751325" y="1373534"/>
            <a:ext cx="4689351" cy="1689100"/>
            <a:chOff x="271463" y="2852738"/>
            <a:chExt cx="3190876" cy="1149350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80DC613D-8F28-4356-9AE2-4B01CAD6F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25389CD5-8A7A-4E07-8890-BA0951246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7CD6AE5-1C17-4916-ABDE-B2D11320C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85F11E2-F842-41CA-9AF1-5287558B50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0E5ECB3-F85C-46BC-B46B-3B8A9FE93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1DB8D8-7921-42FD-BC22-C65AD4B022CA}"/>
              </a:ext>
            </a:extLst>
          </p:cNvPr>
          <p:cNvGrpSpPr/>
          <p:nvPr userDrawn="1"/>
        </p:nvGrpSpPr>
        <p:grpSpPr>
          <a:xfrm>
            <a:off x="3364707" y="3905597"/>
            <a:ext cx="5462587" cy="1034628"/>
            <a:chOff x="4252913" y="4551363"/>
            <a:chExt cx="7040562" cy="1333500"/>
          </a:xfrm>
        </p:grpSpPr>
        <p:sp>
          <p:nvSpPr>
            <p:cNvPr id="5" name="Rectangle 12">
              <a:extLst>
                <a:ext uri="{FF2B5EF4-FFF2-40B4-BE49-F238E27FC236}">
                  <a16:creationId xmlns:a16="http://schemas.microsoft.com/office/drawing/2014/main" id="{00CC96BC-4DA8-479D-87E6-C4E04952DE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252913" y="4551363"/>
              <a:ext cx="28575" cy="13335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6D87A060-163D-464D-9776-AB1C8145BC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64900" y="4551363"/>
              <a:ext cx="28575" cy="13335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178870DD-1F10-460E-BF01-C0295B136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14875" y="4765676"/>
              <a:ext cx="250825" cy="396875"/>
            </a:xfrm>
            <a:custGeom>
              <a:avLst/>
              <a:gdLst>
                <a:gd name="T0" fmla="*/ 88 w 158"/>
                <a:gd name="T1" fmla="*/ 0 h 250"/>
                <a:gd name="T2" fmla="*/ 114 w 158"/>
                <a:gd name="T3" fmla="*/ 3 h 250"/>
                <a:gd name="T4" fmla="*/ 137 w 158"/>
                <a:gd name="T5" fmla="*/ 10 h 250"/>
                <a:gd name="T6" fmla="*/ 156 w 158"/>
                <a:gd name="T7" fmla="*/ 26 h 250"/>
                <a:gd name="T8" fmla="*/ 130 w 158"/>
                <a:gd name="T9" fmla="*/ 52 h 250"/>
                <a:gd name="T10" fmla="*/ 114 w 158"/>
                <a:gd name="T11" fmla="*/ 35 h 250"/>
                <a:gd name="T12" fmla="*/ 88 w 158"/>
                <a:gd name="T13" fmla="*/ 31 h 250"/>
                <a:gd name="T14" fmla="*/ 65 w 158"/>
                <a:gd name="T15" fmla="*/ 33 h 250"/>
                <a:gd name="T16" fmla="*/ 51 w 158"/>
                <a:gd name="T17" fmla="*/ 42 h 250"/>
                <a:gd name="T18" fmla="*/ 44 w 158"/>
                <a:gd name="T19" fmla="*/ 54 h 250"/>
                <a:gd name="T20" fmla="*/ 41 w 158"/>
                <a:gd name="T21" fmla="*/ 66 h 250"/>
                <a:gd name="T22" fmla="*/ 46 w 158"/>
                <a:gd name="T23" fmla="*/ 84 h 250"/>
                <a:gd name="T24" fmla="*/ 55 w 158"/>
                <a:gd name="T25" fmla="*/ 94 h 250"/>
                <a:gd name="T26" fmla="*/ 72 w 158"/>
                <a:gd name="T27" fmla="*/ 103 h 250"/>
                <a:gd name="T28" fmla="*/ 90 w 158"/>
                <a:gd name="T29" fmla="*/ 110 h 250"/>
                <a:gd name="T30" fmla="*/ 109 w 158"/>
                <a:gd name="T31" fmla="*/ 115 h 250"/>
                <a:gd name="T32" fmla="*/ 128 w 158"/>
                <a:gd name="T33" fmla="*/ 124 h 250"/>
                <a:gd name="T34" fmla="*/ 144 w 158"/>
                <a:gd name="T35" fmla="*/ 136 h 250"/>
                <a:gd name="T36" fmla="*/ 156 w 158"/>
                <a:gd name="T37" fmla="*/ 152 h 250"/>
                <a:gd name="T38" fmla="*/ 158 w 158"/>
                <a:gd name="T39" fmla="*/ 178 h 250"/>
                <a:gd name="T40" fmla="*/ 156 w 158"/>
                <a:gd name="T41" fmla="*/ 203 h 250"/>
                <a:gd name="T42" fmla="*/ 144 w 158"/>
                <a:gd name="T43" fmla="*/ 222 h 250"/>
                <a:gd name="T44" fmla="*/ 125 w 158"/>
                <a:gd name="T45" fmla="*/ 238 h 250"/>
                <a:gd name="T46" fmla="*/ 102 w 158"/>
                <a:gd name="T47" fmla="*/ 248 h 250"/>
                <a:gd name="T48" fmla="*/ 76 w 158"/>
                <a:gd name="T49" fmla="*/ 250 h 250"/>
                <a:gd name="T50" fmla="*/ 46 w 158"/>
                <a:gd name="T51" fmla="*/ 248 h 250"/>
                <a:gd name="T52" fmla="*/ 21 w 158"/>
                <a:gd name="T53" fmla="*/ 236 h 250"/>
                <a:gd name="T54" fmla="*/ 0 w 158"/>
                <a:gd name="T55" fmla="*/ 217 h 250"/>
                <a:gd name="T56" fmla="*/ 28 w 158"/>
                <a:gd name="T57" fmla="*/ 194 h 250"/>
                <a:gd name="T58" fmla="*/ 41 w 158"/>
                <a:gd name="T59" fmla="*/ 210 h 250"/>
                <a:gd name="T60" fmla="*/ 58 w 158"/>
                <a:gd name="T61" fmla="*/ 217 h 250"/>
                <a:gd name="T62" fmla="*/ 76 w 158"/>
                <a:gd name="T63" fmla="*/ 220 h 250"/>
                <a:gd name="T64" fmla="*/ 93 w 158"/>
                <a:gd name="T65" fmla="*/ 217 h 250"/>
                <a:gd name="T66" fmla="*/ 109 w 158"/>
                <a:gd name="T67" fmla="*/ 210 h 250"/>
                <a:gd name="T68" fmla="*/ 121 w 158"/>
                <a:gd name="T69" fmla="*/ 199 h 250"/>
                <a:gd name="T70" fmla="*/ 125 w 158"/>
                <a:gd name="T71" fmla="*/ 180 h 250"/>
                <a:gd name="T72" fmla="*/ 121 w 158"/>
                <a:gd name="T73" fmla="*/ 166 h 250"/>
                <a:gd name="T74" fmla="*/ 109 w 158"/>
                <a:gd name="T75" fmla="*/ 154 h 250"/>
                <a:gd name="T76" fmla="*/ 95 w 158"/>
                <a:gd name="T77" fmla="*/ 147 h 250"/>
                <a:gd name="T78" fmla="*/ 76 w 158"/>
                <a:gd name="T79" fmla="*/ 140 h 250"/>
                <a:gd name="T80" fmla="*/ 55 w 158"/>
                <a:gd name="T81" fmla="*/ 133 h 250"/>
                <a:gd name="T82" fmla="*/ 37 w 158"/>
                <a:gd name="T83" fmla="*/ 126 h 250"/>
                <a:gd name="T84" fmla="*/ 23 w 158"/>
                <a:gd name="T85" fmla="*/ 112 h 250"/>
                <a:gd name="T86" fmla="*/ 11 w 158"/>
                <a:gd name="T87" fmla="*/ 94 h 250"/>
                <a:gd name="T88" fmla="*/ 7 w 158"/>
                <a:gd name="T89" fmla="*/ 66 h 250"/>
                <a:gd name="T90" fmla="*/ 9 w 158"/>
                <a:gd name="T91" fmla="*/ 49 h 250"/>
                <a:gd name="T92" fmla="*/ 18 w 158"/>
                <a:gd name="T93" fmla="*/ 31 h 250"/>
                <a:gd name="T94" fmla="*/ 35 w 158"/>
                <a:gd name="T95" fmla="*/ 14 h 250"/>
                <a:gd name="T96" fmla="*/ 58 w 158"/>
                <a:gd name="T97" fmla="*/ 3 h 250"/>
                <a:gd name="T98" fmla="*/ 88 w 158"/>
                <a:gd name="T9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50">
                  <a:moveTo>
                    <a:pt x="88" y="0"/>
                  </a:moveTo>
                  <a:lnTo>
                    <a:pt x="114" y="3"/>
                  </a:lnTo>
                  <a:lnTo>
                    <a:pt x="137" y="10"/>
                  </a:lnTo>
                  <a:lnTo>
                    <a:pt x="156" y="26"/>
                  </a:lnTo>
                  <a:lnTo>
                    <a:pt x="130" y="52"/>
                  </a:lnTo>
                  <a:lnTo>
                    <a:pt x="114" y="35"/>
                  </a:lnTo>
                  <a:lnTo>
                    <a:pt x="88" y="31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6"/>
                  </a:lnTo>
                  <a:lnTo>
                    <a:pt x="46" y="84"/>
                  </a:lnTo>
                  <a:lnTo>
                    <a:pt x="55" y="94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5"/>
                  </a:lnTo>
                  <a:lnTo>
                    <a:pt x="128" y="124"/>
                  </a:lnTo>
                  <a:lnTo>
                    <a:pt x="144" y="136"/>
                  </a:lnTo>
                  <a:lnTo>
                    <a:pt x="156" y="152"/>
                  </a:lnTo>
                  <a:lnTo>
                    <a:pt x="158" y="178"/>
                  </a:lnTo>
                  <a:lnTo>
                    <a:pt x="156" y="203"/>
                  </a:lnTo>
                  <a:lnTo>
                    <a:pt x="144" y="222"/>
                  </a:lnTo>
                  <a:lnTo>
                    <a:pt x="125" y="238"/>
                  </a:lnTo>
                  <a:lnTo>
                    <a:pt x="102" y="248"/>
                  </a:lnTo>
                  <a:lnTo>
                    <a:pt x="76" y="250"/>
                  </a:lnTo>
                  <a:lnTo>
                    <a:pt x="46" y="248"/>
                  </a:lnTo>
                  <a:lnTo>
                    <a:pt x="21" y="236"/>
                  </a:lnTo>
                  <a:lnTo>
                    <a:pt x="0" y="217"/>
                  </a:lnTo>
                  <a:lnTo>
                    <a:pt x="28" y="194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20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9"/>
                  </a:lnTo>
                  <a:lnTo>
                    <a:pt x="125" y="180"/>
                  </a:lnTo>
                  <a:lnTo>
                    <a:pt x="121" y="166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4"/>
                  </a:lnTo>
                  <a:lnTo>
                    <a:pt x="7" y="66"/>
                  </a:lnTo>
                  <a:lnTo>
                    <a:pt x="9" y="49"/>
                  </a:lnTo>
                  <a:lnTo>
                    <a:pt x="18" y="31"/>
                  </a:lnTo>
                  <a:lnTo>
                    <a:pt x="35" y="14"/>
                  </a:lnTo>
                  <a:lnTo>
                    <a:pt x="58" y="3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F79E3EF8-75A2-4972-91E3-048106FE4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3488" y="4773613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3 h 240"/>
                <a:gd name="T10" fmla="*/ 146 w 160"/>
                <a:gd name="T11" fmla="*/ 103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3"/>
                  </a:lnTo>
                  <a:lnTo>
                    <a:pt x="146" y="103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67DD1A5C-D1B9-46AF-924C-131E9060AB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5588" y="4765676"/>
              <a:ext cx="339725" cy="396875"/>
            </a:xfrm>
            <a:custGeom>
              <a:avLst/>
              <a:gdLst>
                <a:gd name="T0" fmla="*/ 125 w 214"/>
                <a:gd name="T1" fmla="*/ 0 h 250"/>
                <a:gd name="T2" fmla="*/ 156 w 214"/>
                <a:gd name="T3" fmla="*/ 3 h 250"/>
                <a:gd name="T4" fmla="*/ 186 w 214"/>
                <a:gd name="T5" fmla="*/ 17 h 250"/>
                <a:gd name="T6" fmla="*/ 209 w 214"/>
                <a:gd name="T7" fmla="*/ 38 h 250"/>
                <a:gd name="T8" fmla="*/ 181 w 214"/>
                <a:gd name="T9" fmla="*/ 56 h 250"/>
                <a:gd name="T10" fmla="*/ 165 w 214"/>
                <a:gd name="T11" fmla="*/ 42 h 250"/>
                <a:gd name="T12" fmla="*/ 146 w 214"/>
                <a:gd name="T13" fmla="*/ 33 h 250"/>
                <a:gd name="T14" fmla="*/ 123 w 214"/>
                <a:gd name="T15" fmla="*/ 31 h 250"/>
                <a:gd name="T16" fmla="*/ 95 w 214"/>
                <a:gd name="T17" fmla="*/ 35 h 250"/>
                <a:gd name="T18" fmla="*/ 69 w 214"/>
                <a:gd name="T19" fmla="*/ 49 h 250"/>
                <a:gd name="T20" fmla="*/ 51 w 214"/>
                <a:gd name="T21" fmla="*/ 70 h 250"/>
                <a:gd name="T22" fmla="*/ 39 w 214"/>
                <a:gd name="T23" fmla="*/ 96 h 250"/>
                <a:gd name="T24" fmla="*/ 34 w 214"/>
                <a:gd name="T25" fmla="*/ 126 h 250"/>
                <a:gd name="T26" fmla="*/ 39 w 214"/>
                <a:gd name="T27" fmla="*/ 157 h 250"/>
                <a:gd name="T28" fmla="*/ 51 w 214"/>
                <a:gd name="T29" fmla="*/ 182 h 250"/>
                <a:gd name="T30" fmla="*/ 69 w 214"/>
                <a:gd name="T31" fmla="*/ 201 h 250"/>
                <a:gd name="T32" fmla="*/ 93 w 214"/>
                <a:gd name="T33" fmla="*/ 215 h 250"/>
                <a:gd name="T34" fmla="*/ 123 w 214"/>
                <a:gd name="T35" fmla="*/ 220 h 250"/>
                <a:gd name="T36" fmla="*/ 149 w 214"/>
                <a:gd name="T37" fmla="*/ 217 h 250"/>
                <a:gd name="T38" fmla="*/ 169 w 214"/>
                <a:gd name="T39" fmla="*/ 206 h 250"/>
                <a:gd name="T40" fmla="*/ 186 w 214"/>
                <a:gd name="T41" fmla="*/ 189 h 250"/>
                <a:gd name="T42" fmla="*/ 214 w 214"/>
                <a:gd name="T43" fmla="*/ 208 h 250"/>
                <a:gd name="T44" fmla="*/ 207 w 214"/>
                <a:gd name="T45" fmla="*/ 217 h 250"/>
                <a:gd name="T46" fmla="*/ 195 w 214"/>
                <a:gd name="T47" fmla="*/ 229 h 250"/>
                <a:gd name="T48" fmla="*/ 176 w 214"/>
                <a:gd name="T49" fmla="*/ 238 h 250"/>
                <a:gd name="T50" fmla="*/ 153 w 214"/>
                <a:gd name="T51" fmla="*/ 248 h 250"/>
                <a:gd name="T52" fmla="*/ 123 w 214"/>
                <a:gd name="T53" fmla="*/ 250 h 250"/>
                <a:gd name="T54" fmla="*/ 88 w 214"/>
                <a:gd name="T55" fmla="*/ 245 h 250"/>
                <a:gd name="T56" fmla="*/ 58 w 214"/>
                <a:gd name="T57" fmla="*/ 231 h 250"/>
                <a:gd name="T58" fmla="*/ 32 w 214"/>
                <a:gd name="T59" fmla="*/ 213 h 250"/>
                <a:gd name="T60" fmla="*/ 16 w 214"/>
                <a:gd name="T61" fmla="*/ 187 h 250"/>
                <a:gd name="T62" fmla="*/ 4 w 214"/>
                <a:gd name="T63" fmla="*/ 157 h 250"/>
                <a:gd name="T64" fmla="*/ 0 w 214"/>
                <a:gd name="T65" fmla="*/ 126 h 250"/>
                <a:gd name="T66" fmla="*/ 7 w 214"/>
                <a:gd name="T67" fmla="*/ 84 h 250"/>
                <a:gd name="T68" fmla="*/ 23 w 214"/>
                <a:gd name="T69" fmla="*/ 49 h 250"/>
                <a:gd name="T70" fmla="*/ 48 w 214"/>
                <a:gd name="T71" fmla="*/ 24 h 250"/>
                <a:gd name="T72" fmla="*/ 83 w 214"/>
                <a:gd name="T73" fmla="*/ 5 h 250"/>
                <a:gd name="T74" fmla="*/ 125 w 214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50">
                  <a:moveTo>
                    <a:pt x="125" y="0"/>
                  </a:moveTo>
                  <a:lnTo>
                    <a:pt x="156" y="3"/>
                  </a:lnTo>
                  <a:lnTo>
                    <a:pt x="186" y="17"/>
                  </a:lnTo>
                  <a:lnTo>
                    <a:pt x="209" y="38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1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7"/>
                  </a:lnTo>
                  <a:lnTo>
                    <a:pt x="51" y="182"/>
                  </a:lnTo>
                  <a:lnTo>
                    <a:pt x="69" y="201"/>
                  </a:lnTo>
                  <a:lnTo>
                    <a:pt x="93" y="215"/>
                  </a:lnTo>
                  <a:lnTo>
                    <a:pt x="123" y="220"/>
                  </a:lnTo>
                  <a:lnTo>
                    <a:pt x="149" y="217"/>
                  </a:lnTo>
                  <a:lnTo>
                    <a:pt x="169" y="206"/>
                  </a:lnTo>
                  <a:lnTo>
                    <a:pt x="186" y="189"/>
                  </a:lnTo>
                  <a:lnTo>
                    <a:pt x="214" y="208"/>
                  </a:lnTo>
                  <a:lnTo>
                    <a:pt x="207" y="217"/>
                  </a:lnTo>
                  <a:lnTo>
                    <a:pt x="195" y="229"/>
                  </a:lnTo>
                  <a:lnTo>
                    <a:pt x="176" y="238"/>
                  </a:lnTo>
                  <a:lnTo>
                    <a:pt x="153" y="248"/>
                  </a:lnTo>
                  <a:lnTo>
                    <a:pt x="123" y="250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4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8DD091C3-AD23-4B73-B114-AAB4BAB7A4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19763" y="4773613"/>
              <a:ext cx="290513" cy="388938"/>
            </a:xfrm>
            <a:custGeom>
              <a:avLst/>
              <a:gdLst>
                <a:gd name="T0" fmla="*/ 0 w 183"/>
                <a:gd name="T1" fmla="*/ 0 h 245"/>
                <a:gd name="T2" fmla="*/ 32 w 183"/>
                <a:gd name="T3" fmla="*/ 0 h 245"/>
                <a:gd name="T4" fmla="*/ 32 w 183"/>
                <a:gd name="T5" fmla="*/ 147 h 245"/>
                <a:gd name="T6" fmla="*/ 35 w 183"/>
                <a:gd name="T7" fmla="*/ 166 h 245"/>
                <a:gd name="T8" fmla="*/ 39 w 183"/>
                <a:gd name="T9" fmla="*/ 184 h 245"/>
                <a:gd name="T10" fmla="*/ 51 w 183"/>
                <a:gd name="T11" fmla="*/ 201 h 245"/>
                <a:gd name="T12" fmla="*/ 67 w 183"/>
                <a:gd name="T13" fmla="*/ 212 h 245"/>
                <a:gd name="T14" fmla="*/ 93 w 183"/>
                <a:gd name="T15" fmla="*/ 215 h 245"/>
                <a:gd name="T16" fmla="*/ 116 w 183"/>
                <a:gd name="T17" fmla="*/ 212 h 245"/>
                <a:gd name="T18" fmla="*/ 132 w 183"/>
                <a:gd name="T19" fmla="*/ 201 h 245"/>
                <a:gd name="T20" fmla="*/ 144 w 183"/>
                <a:gd name="T21" fmla="*/ 184 h 245"/>
                <a:gd name="T22" fmla="*/ 151 w 183"/>
                <a:gd name="T23" fmla="*/ 166 h 245"/>
                <a:gd name="T24" fmla="*/ 151 w 183"/>
                <a:gd name="T25" fmla="*/ 147 h 245"/>
                <a:gd name="T26" fmla="*/ 151 w 183"/>
                <a:gd name="T27" fmla="*/ 0 h 245"/>
                <a:gd name="T28" fmla="*/ 183 w 183"/>
                <a:gd name="T29" fmla="*/ 0 h 245"/>
                <a:gd name="T30" fmla="*/ 183 w 183"/>
                <a:gd name="T31" fmla="*/ 152 h 245"/>
                <a:gd name="T32" fmla="*/ 179 w 183"/>
                <a:gd name="T33" fmla="*/ 184 h 245"/>
                <a:gd name="T34" fmla="*/ 167 w 183"/>
                <a:gd name="T35" fmla="*/ 210 h 245"/>
                <a:gd name="T36" fmla="*/ 146 w 183"/>
                <a:gd name="T37" fmla="*/ 229 h 245"/>
                <a:gd name="T38" fmla="*/ 121 w 183"/>
                <a:gd name="T39" fmla="*/ 240 h 245"/>
                <a:gd name="T40" fmla="*/ 93 w 183"/>
                <a:gd name="T41" fmla="*/ 245 h 245"/>
                <a:gd name="T42" fmla="*/ 62 w 183"/>
                <a:gd name="T43" fmla="*/ 240 h 245"/>
                <a:gd name="T44" fmla="*/ 37 w 183"/>
                <a:gd name="T45" fmla="*/ 229 h 245"/>
                <a:gd name="T46" fmla="*/ 16 w 183"/>
                <a:gd name="T47" fmla="*/ 210 h 245"/>
                <a:gd name="T48" fmla="*/ 4 w 183"/>
                <a:gd name="T49" fmla="*/ 184 h 245"/>
                <a:gd name="T50" fmla="*/ 0 w 183"/>
                <a:gd name="T51" fmla="*/ 152 h 245"/>
                <a:gd name="T52" fmla="*/ 0 w 183"/>
                <a:gd name="T5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5">
                  <a:moveTo>
                    <a:pt x="0" y="0"/>
                  </a:moveTo>
                  <a:lnTo>
                    <a:pt x="32" y="0"/>
                  </a:lnTo>
                  <a:lnTo>
                    <a:pt x="32" y="147"/>
                  </a:lnTo>
                  <a:lnTo>
                    <a:pt x="35" y="166"/>
                  </a:lnTo>
                  <a:lnTo>
                    <a:pt x="39" y="184"/>
                  </a:lnTo>
                  <a:lnTo>
                    <a:pt x="51" y="201"/>
                  </a:lnTo>
                  <a:lnTo>
                    <a:pt x="67" y="212"/>
                  </a:lnTo>
                  <a:lnTo>
                    <a:pt x="93" y="215"/>
                  </a:lnTo>
                  <a:lnTo>
                    <a:pt x="116" y="212"/>
                  </a:lnTo>
                  <a:lnTo>
                    <a:pt x="132" y="201"/>
                  </a:lnTo>
                  <a:lnTo>
                    <a:pt x="144" y="184"/>
                  </a:lnTo>
                  <a:lnTo>
                    <a:pt x="151" y="166"/>
                  </a:lnTo>
                  <a:lnTo>
                    <a:pt x="151" y="147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2"/>
                  </a:lnTo>
                  <a:lnTo>
                    <a:pt x="179" y="184"/>
                  </a:lnTo>
                  <a:lnTo>
                    <a:pt x="167" y="210"/>
                  </a:lnTo>
                  <a:lnTo>
                    <a:pt x="146" y="229"/>
                  </a:lnTo>
                  <a:lnTo>
                    <a:pt x="121" y="240"/>
                  </a:lnTo>
                  <a:lnTo>
                    <a:pt x="93" y="245"/>
                  </a:lnTo>
                  <a:lnTo>
                    <a:pt x="62" y="240"/>
                  </a:lnTo>
                  <a:lnTo>
                    <a:pt x="37" y="229"/>
                  </a:lnTo>
                  <a:lnTo>
                    <a:pt x="16" y="210"/>
                  </a:lnTo>
                  <a:lnTo>
                    <a:pt x="4" y="184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10EEE44F-F515-49DE-81E8-EF93A352EB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03938" y="4773613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3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10 h 240"/>
                <a:gd name="T48" fmla="*/ 125 w 170"/>
                <a:gd name="T49" fmla="*/ 124 h 240"/>
                <a:gd name="T50" fmla="*/ 102 w 170"/>
                <a:gd name="T51" fmla="*/ 131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3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10"/>
                  </a:lnTo>
                  <a:lnTo>
                    <a:pt x="125" y="124"/>
                  </a:lnTo>
                  <a:lnTo>
                    <a:pt x="102" y="131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2348254D-B6B2-402C-86F4-3FEFA3F11B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27788" y="4773613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3 h 240"/>
                <a:gd name="T10" fmla="*/ 147 w 161"/>
                <a:gd name="T11" fmla="*/ 103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10 h 240"/>
                <a:gd name="T18" fmla="*/ 161 w 161"/>
                <a:gd name="T19" fmla="*/ 210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3"/>
                  </a:lnTo>
                  <a:lnTo>
                    <a:pt x="147" y="103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10"/>
                  </a:lnTo>
                  <a:lnTo>
                    <a:pt x="161" y="210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08DE6A05-C7BC-441B-ACBB-A718E14E9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83400" y="4765676"/>
              <a:ext cx="334963" cy="396875"/>
            </a:xfrm>
            <a:custGeom>
              <a:avLst/>
              <a:gdLst>
                <a:gd name="T0" fmla="*/ 123 w 211"/>
                <a:gd name="T1" fmla="*/ 0 h 250"/>
                <a:gd name="T2" fmla="*/ 156 w 211"/>
                <a:gd name="T3" fmla="*/ 3 h 250"/>
                <a:gd name="T4" fmla="*/ 184 w 211"/>
                <a:gd name="T5" fmla="*/ 17 h 250"/>
                <a:gd name="T6" fmla="*/ 207 w 211"/>
                <a:gd name="T7" fmla="*/ 38 h 250"/>
                <a:gd name="T8" fmla="*/ 181 w 211"/>
                <a:gd name="T9" fmla="*/ 56 h 250"/>
                <a:gd name="T10" fmla="*/ 165 w 211"/>
                <a:gd name="T11" fmla="*/ 42 h 250"/>
                <a:gd name="T12" fmla="*/ 144 w 211"/>
                <a:gd name="T13" fmla="*/ 33 h 250"/>
                <a:gd name="T14" fmla="*/ 123 w 211"/>
                <a:gd name="T15" fmla="*/ 31 h 250"/>
                <a:gd name="T16" fmla="*/ 93 w 211"/>
                <a:gd name="T17" fmla="*/ 35 h 250"/>
                <a:gd name="T18" fmla="*/ 67 w 211"/>
                <a:gd name="T19" fmla="*/ 49 h 250"/>
                <a:gd name="T20" fmla="*/ 49 w 211"/>
                <a:gd name="T21" fmla="*/ 70 h 250"/>
                <a:gd name="T22" fmla="*/ 37 w 211"/>
                <a:gd name="T23" fmla="*/ 96 h 250"/>
                <a:gd name="T24" fmla="*/ 35 w 211"/>
                <a:gd name="T25" fmla="*/ 126 h 250"/>
                <a:gd name="T26" fmla="*/ 37 w 211"/>
                <a:gd name="T27" fmla="*/ 157 h 250"/>
                <a:gd name="T28" fmla="*/ 49 w 211"/>
                <a:gd name="T29" fmla="*/ 182 h 250"/>
                <a:gd name="T30" fmla="*/ 67 w 211"/>
                <a:gd name="T31" fmla="*/ 201 h 250"/>
                <a:gd name="T32" fmla="*/ 93 w 211"/>
                <a:gd name="T33" fmla="*/ 215 h 250"/>
                <a:gd name="T34" fmla="*/ 123 w 211"/>
                <a:gd name="T35" fmla="*/ 220 h 250"/>
                <a:gd name="T36" fmla="*/ 149 w 211"/>
                <a:gd name="T37" fmla="*/ 217 h 250"/>
                <a:gd name="T38" fmla="*/ 170 w 211"/>
                <a:gd name="T39" fmla="*/ 206 h 250"/>
                <a:gd name="T40" fmla="*/ 186 w 211"/>
                <a:gd name="T41" fmla="*/ 189 h 250"/>
                <a:gd name="T42" fmla="*/ 211 w 211"/>
                <a:gd name="T43" fmla="*/ 208 h 250"/>
                <a:gd name="T44" fmla="*/ 205 w 211"/>
                <a:gd name="T45" fmla="*/ 217 h 250"/>
                <a:gd name="T46" fmla="*/ 193 w 211"/>
                <a:gd name="T47" fmla="*/ 229 h 250"/>
                <a:gd name="T48" fmla="*/ 174 w 211"/>
                <a:gd name="T49" fmla="*/ 238 h 250"/>
                <a:gd name="T50" fmla="*/ 151 w 211"/>
                <a:gd name="T51" fmla="*/ 248 h 250"/>
                <a:gd name="T52" fmla="*/ 121 w 211"/>
                <a:gd name="T53" fmla="*/ 250 h 250"/>
                <a:gd name="T54" fmla="*/ 86 w 211"/>
                <a:gd name="T55" fmla="*/ 245 h 250"/>
                <a:gd name="T56" fmla="*/ 56 w 211"/>
                <a:gd name="T57" fmla="*/ 231 h 250"/>
                <a:gd name="T58" fmla="*/ 32 w 211"/>
                <a:gd name="T59" fmla="*/ 213 h 250"/>
                <a:gd name="T60" fmla="*/ 14 w 211"/>
                <a:gd name="T61" fmla="*/ 187 h 250"/>
                <a:gd name="T62" fmla="*/ 2 w 211"/>
                <a:gd name="T63" fmla="*/ 157 h 250"/>
                <a:gd name="T64" fmla="*/ 0 w 211"/>
                <a:gd name="T65" fmla="*/ 126 h 250"/>
                <a:gd name="T66" fmla="*/ 4 w 211"/>
                <a:gd name="T67" fmla="*/ 84 h 250"/>
                <a:gd name="T68" fmla="*/ 21 w 211"/>
                <a:gd name="T69" fmla="*/ 49 h 250"/>
                <a:gd name="T70" fmla="*/ 49 w 211"/>
                <a:gd name="T71" fmla="*/ 24 h 250"/>
                <a:gd name="T72" fmla="*/ 83 w 211"/>
                <a:gd name="T73" fmla="*/ 5 h 250"/>
                <a:gd name="T74" fmla="*/ 123 w 21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50">
                  <a:moveTo>
                    <a:pt x="123" y="0"/>
                  </a:moveTo>
                  <a:lnTo>
                    <a:pt x="156" y="3"/>
                  </a:lnTo>
                  <a:lnTo>
                    <a:pt x="184" y="17"/>
                  </a:lnTo>
                  <a:lnTo>
                    <a:pt x="207" y="38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1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7"/>
                  </a:lnTo>
                  <a:lnTo>
                    <a:pt x="49" y="182"/>
                  </a:lnTo>
                  <a:lnTo>
                    <a:pt x="67" y="201"/>
                  </a:lnTo>
                  <a:lnTo>
                    <a:pt x="93" y="215"/>
                  </a:lnTo>
                  <a:lnTo>
                    <a:pt x="123" y="220"/>
                  </a:lnTo>
                  <a:lnTo>
                    <a:pt x="149" y="217"/>
                  </a:lnTo>
                  <a:lnTo>
                    <a:pt x="170" y="206"/>
                  </a:lnTo>
                  <a:lnTo>
                    <a:pt x="186" y="189"/>
                  </a:lnTo>
                  <a:lnTo>
                    <a:pt x="211" y="208"/>
                  </a:lnTo>
                  <a:lnTo>
                    <a:pt x="205" y="217"/>
                  </a:lnTo>
                  <a:lnTo>
                    <a:pt x="193" y="229"/>
                  </a:lnTo>
                  <a:lnTo>
                    <a:pt x="174" y="238"/>
                  </a:lnTo>
                  <a:lnTo>
                    <a:pt x="151" y="248"/>
                  </a:lnTo>
                  <a:lnTo>
                    <a:pt x="121" y="250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3"/>
                  </a:lnTo>
                  <a:lnTo>
                    <a:pt x="14" y="187"/>
                  </a:lnTo>
                  <a:lnTo>
                    <a:pt x="2" y="157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4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3263EE2E-385D-4439-9F23-2DD8CC79C0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48525" y="4765676"/>
              <a:ext cx="395288" cy="396875"/>
            </a:xfrm>
            <a:custGeom>
              <a:avLst/>
              <a:gdLst>
                <a:gd name="T0" fmla="*/ 123 w 249"/>
                <a:gd name="T1" fmla="*/ 31 h 250"/>
                <a:gd name="T2" fmla="*/ 93 w 249"/>
                <a:gd name="T3" fmla="*/ 35 h 250"/>
                <a:gd name="T4" fmla="*/ 70 w 249"/>
                <a:gd name="T5" fmla="*/ 49 h 250"/>
                <a:gd name="T6" fmla="*/ 49 w 249"/>
                <a:gd name="T7" fmla="*/ 68 h 250"/>
                <a:gd name="T8" fmla="*/ 37 w 249"/>
                <a:gd name="T9" fmla="*/ 96 h 250"/>
                <a:gd name="T10" fmla="*/ 35 w 249"/>
                <a:gd name="T11" fmla="*/ 124 h 250"/>
                <a:gd name="T12" fmla="*/ 37 w 249"/>
                <a:gd name="T13" fmla="*/ 154 h 250"/>
                <a:gd name="T14" fmla="*/ 49 w 249"/>
                <a:gd name="T15" fmla="*/ 182 h 250"/>
                <a:gd name="T16" fmla="*/ 70 w 249"/>
                <a:gd name="T17" fmla="*/ 201 h 250"/>
                <a:gd name="T18" fmla="*/ 93 w 249"/>
                <a:gd name="T19" fmla="*/ 215 h 250"/>
                <a:gd name="T20" fmla="*/ 123 w 249"/>
                <a:gd name="T21" fmla="*/ 220 h 250"/>
                <a:gd name="T22" fmla="*/ 154 w 249"/>
                <a:gd name="T23" fmla="*/ 215 h 250"/>
                <a:gd name="T24" fmla="*/ 179 w 249"/>
                <a:gd name="T25" fmla="*/ 201 h 250"/>
                <a:gd name="T26" fmla="*/ 198 w 249"/>
                <a:gd name="T27" fmla="*/ 182 h 250"/>
                <a:gd name="T28" fmla="*/ 210 w 249"/>
                <a:gd name="T29" fmla="*/ 154 h 250"/>
                <a:gd name="T30" fmla="*/ 214 w 249"/>
                <a:gd name="T31" fmla="*/ 124 h 250"/>
                <a:gd name="T32" fmla="*/ 210 w 249"/>
                <a:gd name="T33" fmla="*/ 96 h 250"/>
                <a:gd name="T34" fmla="*/ 198 w 249"/>
                <a:gd name="T35" fmla="*/ 68 h 250"/>
                <a:gd name="T36" fmla="*/ 179 w 249"/>
                <a:gd name="T37" fmla="*/ 49 h 250"/>
                <a:gd name="T38" fmla="*/ 154 w 249"/>
                <a:gd name="T39" fmla="*/ 35 h 250"/>
                <a:gd name="T40" fmla="*/ 123 w 249"/>
                <a:gd name="T41" fmla="*/ 31 h 250"/>
                <a:gd name="T42" fmla="*/ 123 w 249"/>
                <a:gd name="T43" fmla="*/ 0 h 250"/>
                <a:gd name="T44" fmla="*/ 165 w 249"/>
                <a:gd name="T45" fmla="*/ 5 h 250"/>
                <a:gd name="T46" fmla="*/ 200 w 249"/>
                <a:gd name="T47" fmla="*/ 24 h 250"/>
                <a:gd name="T48" fmla="*/ 226 w 249"/>
                <a:gd name="T49" fmla="*/ 49 h 250"/>
                <a:gd name="T50" fmla="*/ 242 w 249"/>
                <a:gd name="T51" fmla="*/ 84 h 250"/>
                <a:gd name="T52" fmla="*/ 249 w 249"/>
                <a:gd name="T53" fmla="*/ 124 h 250"/>
                <a:gd name="T54" fmla="*/ 242 w 249"/>
                <a:gd name="T55" fmla="*/ 166 h 250"/>
                <a:gd name="T56" fmla="*/ 226 w 249"/>
                <a:gd name="T57" fmla="*/ 201 h 250"/>
                <a:gd name="T58" fmla="*/ 200 w 249"/>
                <a:gd name="T59" fmla="*/ 227 h 250"/>
                <a:gd name="T60" fmla="*/ 165 w 249"/>
                <a:gd name="T61" fmla="*/ 245 h 250"/>
                <a:gd name="T62" fmla="*/ 123 w 249"/>
                <a:gd name="T63" fmla="*/ 250 h 250"/>
                <a:gd name="T64" fmla="*/ 84 w 249"/>
                <a:gd name="T65" fmla="*/ 245 h 250"/>
                <a:gd name="T66" fmla="*/ 49 w 249"/>
                <a:gd name="T67" fmla="*/ 227 h 250"/>
                <a:gd name="T68" fmla="*/ 23 w 249"/>
                <a:gd name="T69" fmla="*/ 201 h 250"/>
                <a:gd name="T70" fmla="*/ 5 w 249"/>
                <a:gd name="T71" fmla="*/ 166 h 250"/>
                <a:gd name="T72" fmla="*/ 0 w 249"/>
                <a:gd name="T73" fmla="*/ 124 h 250"/>
                <a:gd name="T74" fmla="*/ 5 w 249"/>
                <a:gd name="T75" fmla="*/ 84 h 250"/>
                <a:gd name="T76" fmla="*/ 23 w 249"/>
                <a:gd name="T77" fmla="*/ 49 h 250"/>
                <a:gd name="T78" fmla="*/ 49 w 249"/>
                <a:gd name="T79" fmla="*/ 24 h 250"/>
                <a:gd name="T80" fmla="*/ 84 w 249"/>
                <a:gd name="T81" fmla="*/ 5 h 250"/>
                <a:gd name="T82" fmla="*/ 123 w 249"/>
                <a:gd name="T8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0">
                  <a:moveTo>
                    <a:pt x="123" y="31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1"/>
                  </a:lnTo>
                  <a:lnTo>
                    <a:pt x="93" y="215"/>
                  </a:lnTo>
                  <a:lnTo>
                    <a:pt x="123" y="220"/>
                  </a:lnTo>
                  <a:lnTo>
                    <a:pt x="154" y="215"/>
                  </a:lnTo>
                  <a:lnTo>
                    <a:pt x="179" y="201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1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4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6"/>
                  </a:lnTo>
                  <a:lnTo>
                    <a:pt x="226" y="201"/>
                  </a:lnTo>
                  <a:lnTo>
                    <a:pt x="200" y="227"/>
                  </a:lnTo>
                  <a:lnTo>
                    <a:pt x="165" y="245"/>
                  </a:lnTo>
                  <a:lnTo>
                    <a:pt x="123" y="250"/>
                  </a:lnTo>
                  <a:lnTo>
                    <a:pt x="84" y="245"/>
                  </a:lnTo>
                  <a:lnTo>
                    <a:pt x="49" y="227"/>
                  </a:lnTo>
                  <a:lnTo>
                    <a:pt x="23" y="201"/>
                  </a:lnTo>
                  <a:lnTo>
                    <a:pt x="5" y="166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4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1C444F54-FE98-4D3F-B2BF-9E943561A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8425" y="4773613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0DE95AC-6559-4209-B4BF-3F7A0F99F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31175" y="4773613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0B3D8A17-9A89-406F-BDDA-692E691C51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59800" y="4773613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3 h 240"/>
                <a:gd name="T10" fmla="*/ 145 w 159"/>
                <a:gd name="T11" fmla="*/ 103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10 h 240"/>
                <a:gd name="T18" fmla="*/ 159 w 159"/>
                <a:gd name="T19" fmla="*/ 210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3"/>
                  </a:lnTo>
                  <a:lnTo>
                    <a:pt x="145" y="103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10"/>
                  </a:lnTo>
                  <a:lnTo>
                    <a:pt x="159" y="210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6D59C8B4-43F1-48C7-90E9-E42FCC626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3013" y="4765676"/>
              <a:ext cx="336550" cy="396875"/>
            </a:xfrm>
            <a:custGeom>
              <a:avLst/>
              <a:gdLst>
                <a:gd name="T0" fmla="*/ 123 w 212"/>
                <a:gd name="T1" fmla="*/ 0 h 250"/>
                <a:gd name="T2" fmla="*/ 156 w 212"/>
                <a:gd name="T3" fmla="*/ 3 h 250"/>
                <a:gd name="T4" fmla="*/ 184 w 212"/>
                <a:gd name="T5" fmla="*/ 17 h 250"/>
                <a:gd name="T6" fmla="*/ 207 w 212"/>
                <a:gd name="T7" fmla="*/ 38 h 250"/>
                <a:gd name="T8" fmla="*/ 179 w 212"/>
                <a:gd name="T9" fmla="*/ 56 h 250"/>
                <a:gd name="T10" fmla="*/ 165 w 212"/>
                <a:gd name="T11" fmla="*/ 42 h 250"/>
                <a:gd name="T12" fmla="*/ 144 w 212"/>
                <a:gd name="T13" fmla="*/ 33 h 250"/>
                <a:gd name="T14" fmla="*/ 123 w 212"/>
                <a:gd name="T15" fmla="*/ 31 h 250"/>
                <a:gd name="T16" fmla="*/ 93 w 212"/>
                <a:gd name="T17" fmla="*/ 35 h 250"/>
                <a:gd name="T18" fmla="*/ 68 w 212"/>
                <a:gd name="T19" fmla="*/ 49 h 250"/>
                <a:gd name="T20" fmla="*/ 49 w 212"/>
                <a:gd name="T21" fmla="*/ 70 h 250"/>
                <a:gd name="T22" fmla="*/ 37 w 212"/>
                <a:gd name="T23" fmla="*/ 96 h 250"/>
                <a:gd name="T24" fmla="*/ 33 w 212"/>
                <a:gd name="T25" fmla="*/ 126 h 250"/>
                <a:gd name="T26" fmla="*/ 37 w 212"/>
                <a:gd name="T27" fmla="*/ 157 h 250"/>
                <a:gd name="T28" fmla="*/ 49 w 212"/>
                <a:gd name="T29" fmla="*/ 182 h 250"/>
                <a:gd name="T30" fmla="*/ 68 w 212"/>
                <a:gd name="T31" fmla="*/ 201 h 250"/>
                <a:gd name="T32" fmla="*/ 93 w 212"/>
                <a:gd name="T33" fmla="*/ 215 h 250"/>
                <a:gd name="T34" fmla="*/ 123 w 212"/>
                <a:gd name="T35" fmla="*/ 220 h 250"/>
                <a:gd name="T36" fmla="*/ 147 w 212"/>
                <a:gd name="T37" fmla="*/ 217 h 250"/>
                <a:gd name="T38" fmla="*/ 168 w 212"/>
                <a:gd name="T39" fmla="*/ 206 h 250"/>
                <a:gd name="T40" fmla="*/ 184 w 212"/>
                <a:gd name="T41" fmla="*/ 189 h 250"/>
                <a:gd name="T42" fmla="*/ 212 w 212"/>
                <a:gd name="T43" fmla="*/ 208 h 250"/>
                <a:gd name="T44" fmla="*/ 205 w 212"/>
                <a:gd name="T45" fmla="*/ 217 h 250"/>
                <a:gd name="T46" fmla="*/ 193 w 212"/>
                <a:gd name="T47" fmla="*/ 229 h 250"/>
                <a:gd name="T48" fmla="*/ 175 w 212"/>
                <a:gd name="T49" fmla="*/ 238 h 250"/>
                <a:gd name="T50" fmla="*/ 151 w 212"/>
                <a:gd name="T51" fmla="*/ 248 h 250"/>
                <a:gd name="T52" fmla="*/ 121 w 212"/>
                <a:gd name="T53" fmla="*/ 250 h 250"/>
                <a:gd name="T54" fmla="*/ 86 w 212"/>
                <a:gd name="T55" fmla="*/ 245 h 250"/>
                <a:gd name="T56" fmla="*/ 56 w 212"/>
                <a:gd name="T57" fmla="*/ 231 h 250"/>
                <a:gd name="T58" fmla="*/ 33 w 212"/>
                <a:gd name="T59" fmla="*/ 213 h 250"/>
                <a:gd name="T60" fmla="*/ 14 w 212"/>
                <a:gd name="T61" fmla="*/ 187 h 250"/>
                <a:gd name="T62" fmla="*/ 2 w 212"/>
                <a:gd name="T63" fmla="*/ 157 h 250"/>
                <a:gd name="T64" fmla="*/ 0 w 212"/>
                <a:gd name="T65" fmla="*/ 126 h 250"/>
                <a:gd name="T66" fmla="*/ 5 w 212"/>
                <a:gd name="T67" fmla="*/ 84 h 250"/>
                <a:gd name="T68" fmla="*/ 21 w 212"/>
                <a:gd name="T69" fmla="*/ 49 h 250"/>
                <a:gd name="T70" fmla="*/ 49 w 212"/>
                <a:gd name="T71" fmla="*/ 24 h 250"/>
                <a:gd name="T72" fmla="*/ 82 w 212"/>
                <a:gd name="T73" fmla="*/ 5 h 250"/>
                <a:gd name="T74" fmla="*/ 123 w 212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50">
                  <a:moveTo>
                    <a:pt x="123" y="0"/>
                  </a:moveTo>
                  <a:lnTo>
                    <a:pt x="156" y="3"/>
                  </a:lnTo>
                  <a:lnTo>
                    <a:pt x="184" y="17"/>
                  </a:lnTo>
                  <a:lnTo>
                    <a:pt x="207" y="38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1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7"/>
                  </a:lnTo>
                  <a:lnTo>
                    <a:pt x="49" y="182"/>
                  </a:lnTo>
                  <a:lnTo>
                    <a:pt x="68" y="201"/>
                  </a:lnTo>
                  <a:lnTo>
                    <a:pt x="93" y="215"/>
                  </a:lnTo>
                  <a:lnTo>
                    <a:pt x="123" y="220"/>
                  </a:lnTo>
                  <a:lnTo>
                    <a:pt x="147" y="217"/>
                  </a:lnTo>
                  <a:lnTo>
                    <a:pt x="168" y="206"/>
                  </a:lnTo>
                  <a:lnTo>
                    <a:pt x="184" y="189"/>
                  </a:lnTo>
                  <a:lnTo>
                    <a:pt x="212" y="208"/>
                  </a:lnTo>
                  <a:lnTo>
                    <a:pt x="205" y="217"/>
                  </a:lnTo>
                  <a:lnTo>
                    <a:pt x="193" y="229"/>
                  </a:lnTo>
                  <a:lnTo>
                    <a:pt x="175" y="238"/>
                  </a:lnTo>
                  <a:lnTo>
                    <a:pt x="151" y="248"/>
                  </a:lnTo>
                  <a:lnTo>
                    <a:pt x="121" y="250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3"/>
                  </a:lnTo>
                  <a:lnTo>
                    <a:pt x="14" y="187"/>
                  </a:lnTo>
                  <a:lnTo>
                    <a:pt x="2" y="157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4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8FE9DE02-D405-481D-AA4A-5BF5156FCC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8613" y="4773613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0A1FC23-1C8C-446C-AFEF-919D11344F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569450" y="4773613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BFE1875A-2710-49EB-9C82-3A8C2D77CD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83750" y="4765676"/>
              <a:ext cx="395288" cy="396875"/>
            </a:xfrm>
            <a:custGeom>
              <a:avLst/>
              <a:gdLst>
                <a:gd name="T0" fmla="*/ 125 w 249"/>
                <a:gd name="T1" fmla="*/ 31 h 250"/>
                <a:gd name="T2" fmla="*/ 95 w 249"/>
                <a:gd name="T3" fmla="*/ 35 h 250"/>
                <a:gd name="T4" fmla="*/ 70 w 249"/>
                <a:gd name="T5" fmla="*/ 49 h 250"/>
                <a:gd name="T6" fmla="*/ 51 w 249"/>
                <a:gd name="T7" fmla="*/ 68 h 250"/>
                <a:gd name="T8" fmla="*/ 39 w 249"/>
                <a:gd name="T9" fmla="*/ 96 h 250"/>
                <a:gd name="T10" fmla="*/ 35 w 249"/>
                <a:gd name="T11" fmla="*/ 124 h 250"/>
                <a:gd name="T12" fmla="*/ 39 w 249"/>
                <a:gd name="T13" fmla="*/ 154 h 250"/>
                <a:gd name="T14" fmla="*/ 51 w 249"/>
                <a:gd name="T15" fmla="*/ 182 h 250"/>
                <a:gd name="T16" fmla="*/ 70 w 249"/>
                <a:gd name="T17" fmla="*/ 201 h 250"/>
                <a:gd name="T18" fmla="*/ 95 w 249"/>
                <a:gd name="T19" fmla="*/ 215 h 250"/>
                <a:gd name="T20" fmla="*/ 125 w 249"/>
                <a:gd name="T21" fmla="*/ 220 h 250"/>
                <a:gd name="T22" fmla="*/ 156 w 249"/>
                <a:gd name="T23" fmla="*/ 215 h 250"/>
                <a:gd name="T24" fmla="*/ 179 w 249"/>
                <a:gd name="T25" fmla="*/ 201 h 250"/>
                <a:gd name="T26" fmla="*/ 198 w 249"/>
                <a:gd name="T27" fmla="*/ 182 h 250"/>
                <a:gd name="T28" fmla="*/ 212 w 249"/>
                <a:gd name="T29" fmla="*/ 154 h 250"/>
                <a:gd name="T30" fmla="*/ 214 w 249"/>
                <a:gd name="T31" fmla="*/ 124 h 250"/>
                <a:gd name="T32" fmla="*/ 212 w 249"/>
                <a:gd name="T33" fmla="*/ 96 h 250"/>
                <a:gd name="T34" fmla="*/ 198 w 249"/>
                <a:gd name="T35" fmla="*/ 68 h 250"/>
                <a:gd name="T36" fmla="*/ 179 w 249"/>
                <a:gd name="T37" fmla="*/ 49 h 250"/>
                <a:gd name="T38" fmla="*/ 156 w 249"/>
                <a:gd name="T39" fmla="*/ 35 h 250"/>
                <a:gd name="T40" fmla="*/ 125 w 249"/>
                <a:gd name="T41" fmla="*/ 31 h 250"/>
                <a:gd name="T42" fmla="*/ 125 w 249"/>
                <a:gd name="T43" fmla="*/ 0 h 250"/>
                <a:gd name="T44" fmla="*/ 165 w 249"/>
                <a:gd name="T45" fmla="*/ 5 h 250"/>
                <a:gd name="T46" fmla="*/ 200 w 249"/>
                <a:gd name="T47" fmla="*/ 24 h 250"/>
                <a:gd name="T48" fmla="*/ 226 w 249"/>
                <a:gd name="T49" fmla="*/ 49 h 250"/>
                <a:gd name="T50" fmla="*/ 244 w 249"/>
                <a:gd name="T51" fmla="*/ 84 h 250"/>
                <a:gd name="T52" fmla="*/ 249 w 249"/>
                <a:gd name="T53" fmla="*/ 124 h 250"/>
                <a:gd name="T54" fmla="*/ 244 w 249"/>
                <a:gd name="T55" fmla="*/ 166 h 250"/>
                <a:gd name="T56" fmla="*/ 226 w 249"/>
                <a:gd name="T57" fmla="*/ 201 h 250"/>
                <a:gd name="T58" fmla="*/ 200 w 249"/>
                <a:gd name="T59" fmla="*/ 227 h 250"/>
                <a:gd name="T60" fmla="*/ 165 w 249"/>
                <a:gd name="T61" fmla="*/ 245 h 250"/>
                <a:gd name="T62" fmla="*/ 125 w 249"/>
                <a:gd name="T63" fmla="*/ 250 h 250"/>
                <a:gd name="T64" fmla="*/ 84 w 249"/>
                <a:gd name="T65" fmla="*/ 245 h 250"/>
                <a:gd name="T66" fmla="*/ 49 w 249"/>
                <a:gd name="T67" fmla="*/ 227 h 250"/>
                <a:gd name="T68" fmla="*/ 23 w 249"/>
                <a:gd name="T69" fmla="*/ 201 h 250"/>
                <a:gd name="T70" fmla="*/ 7 w 249"/>
                <a:gd name="T71" fmla="*/ 166 h 250"/>
                <a:gd name="T72" fmla="*/ 0 w 249"/>
                <a:gd name="T73" fmla="*/ 124 h 250"/>
                <a:gd name="T74" fmla="*/ 7 w 249"/>
                <a:gd name="T75" fmla="*/ 84 h 250"/>
                <a:gd name="T76" fmla="*/ 23 w 249"/>
                <a:gd name="T77" fmla="*/ 49 h 250"/>
                <a:gd name="T78" fmla="*/ 49 w 249"/>
                <a:gd name="T79" fmla="*/ 24 h 250"/>
                <a:gd name="T80" fmla="*/ 84 w 249"/>
                <a:gd name="T81" fmla="*/ 5 h 250"/>
                <a:gd name="T82" fmla="*/ 125 w 249"/>
                <a:gd name="T8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0">
                  <a:moveTo>
                    <a:pt x="125" y="31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1"/>
                  </a:lnTo>
                  <a:lnTo>
                    <a:pt x="95" y="215"/>
                  </a:lnTo>
                  <a:lnTo>
                    <a:pt x="125" y="220"/>
                  </a:lnTo>
                  <a:lnTo>
                    <a:pt x="156" y="215"/>
                  </a:lnTo>
                  <a:lnTo>
                    <a:pt x="179" y="201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1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4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6"/>
                  </a:lnTo>
                  <a:lnTo>
                    <a:pt x="226" y="201"/>
                  </a:lnTo>
                  <a:lnTo>
                    <a:pt x="200" y="227"/>
                  </a:lnTo>
                  <a:lnTo>
                    <a:pt x="165" y="245"/>
                  </a:lnTo>
                  <a:lnTo>
                    <a:pt x="125" y="250"/>
                  </a:lnTo>
                  <a:lnTo>
                    <a:pt x="84" y="245"/>
                  </a:lnTo>
                  <a:lnTo>
                    <a:pt x="49" y="227"/>
                  </a:lnTo>
                  <a:lnTo>
                    <a:pt x="23" y="201"/>
                  </a:lnTo>
                  <a:lnTo>
                    <a:pt x="7" y="166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4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BD9A8FB5-2923-47CF-A7A5-7F30C41187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52063" y="4773613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D006FE11-4B75-4368-8A6D-A2465F9FD3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7350" y="4765676"/>
              <a:ext cx="252413" cy="396875"/>
            </a:xfrm>
            <a:custGeom>
              <a:avLst/>
              <a:gdLst>
                <a:gd name="T0" fmla="*/ 89 w 159"/>
                <a:gd name="T1" fmla="*/ 0 h 250"/>
                <a:gd name="T2" fmla="*/ 114 w 159"/>
                <a:gd name="T3" fmla="*/ 3 h 250"/>
                <a:gd name="T4" fmla="*/ 138 w 159"/>
                <a:gd name="T5" fmla="*/ 10 h 250"/>
                <a:gd name="T6" fmla="*/ 156 w 159"/>
                <a:gd name="T7" fmla="*/ 26 h 250"/>
                <a:gd name="T8" fmla="*/ 131 w 159"/>
                <a:gd name="T9" fmla="*/ 52 h 250"/>
                <a:gd name="T10" fmla="*/ 114 w 159"/>
                <a:gd name="T11" fmla="*/ 35 h 250"/>
                <a:gd name="T12" fmla="*/ 89 w 159"/>
                <a:gd name="T13" fmla="*/ 31 h 250"/>
                <a:gd name="T14" fmla="*/ 66 w 159"/>
                <a:gd name="T15" fmla="*/ 33 h 250"/>
                <a:gd name="T16" fmla="*/ 52 w 159"/>
                <a:gd name="T17" fmla="*/ 42 h 250"/>
                <a:gd name="T18" fmla="*/ 45 w 159"/>
                <a:gd name="T19" fmla="*/ 54 h 250"/>
                <a:gd name="T20" fmla="*/ 42 w 159"/>
                <a:gd name="T21" fmla="*/ 66 h 250"/>
                <a:gd name="T22" fmla="*/ 47 w 159"/>
                <a:gd name="T23" fmla="*/ 84 h 250"/>
                <a:gd name="T24" fmla="*/ 56 w 159"/>
                <a:gd name="T25" fmla="*/ 94 h 250"/>
                <a:gd name="T26" fmla="*/ 73 w 159"/>
                <a:gd name="T27" fmla="*/ 103 h 250"/>
                <a:gd name="T28" fmla="*/ 91 w 159"/>
                <a:gd name="T29" fmla="*/ 110 h 250"/>
                <a:gd name="T30" fmla="*/ 110 w 159"/>
                <a:gd name="T31" fmla="*/ 115 h 250"/>
                <a:gd name="T32" fmla="*/ 128 w 159"/>
                <a:gd name="T33" fmla="*/ 124 h 250"/>
                <a:gd name="T34" fmla="*/ 145 w 159"/>
                <a:gd name="T35" fmla="*/ 136 h 250"/>
                <a:gd name="T36" fmla="*/ 156 w 159"/>
                <a:gd name="T37" fmla="*/ 152 h 250"/>
                <a:gd name="T38" fmla="*/ 159 w 159"/>
                <a:gd name="T39" fmla="*/ 178 h 250"/>
                <a:gd name="T40" fmla="*/ 156 w 159"/>
                <a:gd name="T41" fmla="*/ 203 h 250"/>
                <a:gd name="T42" fmla="*/ 145 w 159"/>
                <a:gd name="T43" fmla="*/ 222 h 250"/>
                <a:gd name="T44" fmla="*/ 126 w 159"/>
                <a:gd name="T45" fmla="*/ 238 h 250"/>
                <a:gd name="T46" fmla="*/ 103 w 159"/>
                <a:gd name="T47" fmla="*/ 248 h 250"/>
                <a:gd name="T48" fmla="*/ 77 w 159"/>
                <a:gd name="T49" fmla="*/ 250 h 250"/>
                <a:gd name="T50" fmla="*/ 47 w 159"/>
                <a:gd name="T51" fmla="*/ 248 h 250"/>
                <a:gd name="T52" fmla="*/ 21 w 159"/>
                <a:gd name="T53" fmla="*/ 236 h 250"/>
                <a:gd name="T54" fmla="*/ 0 w 159"/>
                <a:gd name="T55" fmla="*/ 217 h 250"/>
                <a:gd name="T56" fmla="*/ 26 w 159"/>
                <a:gd name="T57" fmla="*/ 194 h 250"/>
                <a:gd name="T58" fmla="*/ 40 w 159"/>
                <a:gd name="T59" fmla="*/ 210 h 250"/>
                <a:gd name="T60" fmla="*/ 59 w 159"/>
                <a:gd name="T61" fmla="*/ 217 h 250"/>
                <a:gd name="T62" fmla="*/ 77 w 159"/>
                <a:gd name="T63" fmla="*/ 220 h 250"/>
                <a:gd name="T64" fmla="*/ 93 w 159"/>
                <a:gd name="T65" fmla="*/ 217 h 250"/>
                <a:gd name="T66" fmla="*/ 110 w 159"/>
                <a:gd name="T67" fmla="*/ 210 h 250"/>
                <a:gd name="T68" fmla="*/ 121 w 159"/>
                <a:gd name="T69" fmla="*/ 199 h 250"/>
                <a:gd name="T70" fmla="*/ 126 w 159"/>
                <a:gd name="T71" fmla="*/ 180 h 250"/>
                <a:gd name="T72" fmla="*/ 121 w 159"/>
                <a:gd name="T73" fmla="*/ 166 h 250"/>
                <a:gd name="T74" fmla="*/ 110 w 159"/>
                <a:gd name="T75" fmla="*/ 154 h 250"/>
                <a:gd name="T76" fmla="*/ 96 w 159"/>
                <a:gd name="T77" fmla="*/ 147 h 250"/>
                <a:gd name="T78" fmla="*/ 77 w 159"/>
                <a:gd name="T79" fmla="*/ 140 h 250"/>
                <a:gd name="T80" fmla="*/ 56 w 159"/>
                <a:gd name="T81" fmla="*/ 133 h 250"/>
                <a:gd name="T82" fmla="*/ 38 w 159"/>
                <a:gd name="T83" fmla="*/ 126 h 250"/>
                <a:gd name="T84" fmla="*/ 21 w 159"/>
                <a:gd name="T85" fmla="*/ 112 h 250"/>
                <a:gd name="T86" fmla="*/ 12 w 159"/>
                <a:gd name="T87" fmla="*/ 94 h 250"/>
                <a:gd name="T88" fmla="*/ 7 w 159"/>
                <a:gd name="T89" fmla="*/ 66 h 250"/>
                <a:gd name="T90" fmla="*/ 10 w 159"/>
                <a:gd name="T91" fmla="*/ 49 h 250"/>
                <a:gd name="T92" fmla="*/ 19 w 159"/>
                <a:gd name="T93" fmla="*/ 31 h 250"/>
                <a:gd name="T94" fmla="*/ 35 w 159"/>
                <a:gd name="T95" fmla="*/ 14 h 250"/>
                <a:gd name="T96" fmla="*/ 59 w 159"/>
                <a:gd name="T97" fmla="*/ 3 h 250"/>
                <a:gd name="T98" fmla="*/ 89 w 159"/>
                <a:gd name="T9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50">
                  <a:moveTo>
                    <a:pt x="89" y="0"/>
                  </a:moveTo>
                  <a:lnTo>
                    <a:pt x="114" y="3"/>
                  </a:lnTo>
                  <a:lnTo>
                    <a:pt x="138" y="10"/>
                  </a:lnTo>
                  <a:lnTo>
                    <a:pt x="156" y="26"/>
                  </a:lnTo>
                  <a:lnTo>
                    <a:pt x="131" y="52"/>
                  </a:lnTo>
                  <a:lnTo>
                    <a:pt x="114" y="35"/>
                  </a:lnTo>
                  <a:lnTo>
                    <a:pt x="89" y="31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6"/>
                  </a:lnTo>
                  <a:lnTo>
                    <a:pt x="47" y="84"/>
                  </a:lnTo>
                  <a:lnTo>
                    <a:pt x="56" y="94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5"/>
                  </a:lnTo>
                  <a:lnTo>
                    <a:pt x="128" y="124"/>
                  </a:lnTo>
                  <a:lnTo>
                    <a:pt x="145" y="136"/>
                  </a:lnTo>
                  <a:lnTo>
                    <a:pt x="156" y="152"/>
                  </a:lnTo>
                  <a:lnTo>
                    <a:pt x="159" y="178"/>
                  </a:lnTo>
                  <a:lnTo>
                    <a:pt x="156" y="203"/>
                  </a:lnTo>
                  <a:lnTo>
                    <a:pt x="145" y="222"/>
                  </a:lnTo>
                  <a:lnTo>
                    <a:pt x="126" y="238"/>
                  </a:lnTo>
                  <a:lnTo>
                    <a:pt x="103" y="248"/>
                  </a:lnTo>
                  <a:lnTo>
                    <a:pt x="77" y="250"/>
                  </a:lnTo>
                  <a:lnTo>
                    <a:pt x="47" y="248"/>
                  </a:lnTo>
                  <a:lnTo>
                    <a:pt x="21" y="236"/>
                  </a:lnTo>
                  <a:lnTo>
                    <a:pt x="0" y="217"/>
                  </a:lnTo>
                  <a:lnTo>
                    <a:pt x="26" y="194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20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9"/>
                  </a:lnTo>
                  <a:lnTo>
                    <a:pt x="126" y="180"/>
                  </a:lnTo>
                  <a:lnTo>
                    <a:pt x="121" y="166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4"/>
                  </a:lnTo>
                  <a:lnTo>
                    <a:pt x="7" y="66"/>
                  </a:lnTo>
                  <a:lnTo>
                    <a:pt x="10" y="49"/>
                  </a:lnTo>
                  <a:lnTo>
                    <a:pt x="19" y="31"/>
                  </a:lnTo>
                  <a:lnTo>
                    <a:pt x="35" y="14"/>
                  </a:lnTo>
                  <a:lnTo>
                    <a:pt x="59" y="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5C9CAA0-65C0-41DF-87AB-707836166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3450" y="5280026"/>
              <a:ext cx="239713" cy="382588"/>
            </a:xfrm>
            <a:custGeom>
              <a:avLst/>
              <a:gdLst>
                <a:gd name="T0" fmla="*/ 0 w 151"/>
                <a:gd name="T1" fmla="*/ 0 h 241"/>
                <a:gd name="T2" fmla="*/ 151 w 151"/>
                <a:gd name="T3" fmla="*/ 0 h 241"/>
                <a:gd name="T4" fmla="*/ 151 w 151"/>
                <a:gd name="T5" fmla="*/ 31 h 241"/>
                <a:gd name="T6" fmla="*/ 33 w 151"/>
                <a:gd name="T7" fmla="*/ 31 h 241"/>
                <a:gd name="T8" fmla="*/ 33 w 151"/>
                <a:gd name="T9" fmla="*/ 105 h 241"/>
                <a:gd name="T10" fmla="*/ 142 w 151"/>
                <a:gd name="T11" fmla="*/ 105 h 241"/>
                <a:gd name="T12" fmla="*/ 142 w 151"/>
                <a:gd name="T13" fmla="*/ 136 h 241"/>
                <a:gd name="T14" fmla="*/ 33 w 151"/>
                <a:gd name="T15" fmla="*/ 136 h 241"/>
                <a:gd name="T16" fmla="*/ 33 w 151"/>
                <a:gd name="T17" fmla="*/ 241 h 241"/>
                <a:gd name="T18" fmla="*/ 0 w 151"/>
                <a:gd name="T19" fmla="*/ 241 h 241"/>
                <a:gd name="T20" fmla="*/ 0 w 151"/>
                <a:gd name="T2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1">
                  <a:moveTo>
                    <a:pt x="0" y="0"/>
                  </a:moveTo>
                  <a:lnTo>
                    <a:pt x="151" y="0"/>
                  </a:lnTo>
                  <a:lnTo>
                    <a:pt x="151" y="31"/>
                  </a:lnTo>
                  <a:lnTo>
                    <a:pt x="33" y="31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6"/>
                  </a:lnTo>
                  <a:lnTo>
                    <a:pt x="33" y="136"/>
                  </a:lnTo>
                  <a:lnTo>
                    <a:pt x="33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60FBEDB-2491-45C7-B661-CAAAD5CA19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21263" y="5268913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8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7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2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7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8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2 h 252"/>
                <a:gd name="T50" fmla="*/ 244 w 249"/>
                <a:gd name="T51" fmla="*/ 87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9 h 252"/>
                <a:gd name="T60" fmla="*/ 165 w 249"/>
                <a:gd name="T61" fmla="*/ 248 h 252"/>
                <a:gd name="T62" fmla="*/ 125 w 249"/>
                <a:gd name="T63" fmla="*/ 252 h 252"/>
                <a:gd name="T64" fmla="*/ 84 w 249"/>
                <a:gd name="T65" fmla="*/ 248 h 252"/>
                <a:gd name="T66" fmla="*/ 49 w 249"/>
                <a:gd name="T67" fmla="*/ 229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7 h 252"/>
                <a:gd name="T76" fmla="*/ 23 w 249"/>
                <a:gd name="T77" fmla="*/ 52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8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7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2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7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8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2"/>
                  </a:lnTo>
                  <a:lnTo>
                    <a:pt x="244" y="87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9"/>
                  </a:lnTo>
                  <a:lnTo>
                    <a:pt x="165" y="248"/>
                  </a:lnTo>
                  <a:lnTo>
                    <a:pt x="125" y="252"/>
                  </a:lnTo>
                  <a:lnTo>
                    <a:pt x="84" y="248"/>
                  </a:lnTo>
                  <a:lnTo>
                    <a:pt x="49" y="229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7"/>
                  </a:lnTo>
                  <a:lnTo>
                    <a:pt x="23" y="52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7394692-1D5B-4A3A-BE52-4CB6852F46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83225" y="5280026"/>
              <a:ext cx="269875" cy="382588"/>
            </a:xfrm>
            <a:custGeom>
              <a:avLst/>
              <a:gdLst>
                <a:gd name="T0" fmla="*/ 32 w 170"/>
                <a:gd name="T1" fmla="*/ 28 h 241"/>
                <a:gd name="T2" fmla="*/ 32 w 170"/>
                <a:gd name="T3" fmla="*/ 105 h 241"/>
                <a:gd name="T4" fmla="*/ 74 w 170"/>
                <a:gd name="T5" fmla="*/ 105 h 241"/>
                <a:gd name="T6" fmla="*/ 90 w 170"/>
                <a:gd name="T7" fmla="*/ 105 h 241"/>
                <a:gd name="T8" fmla="*/ 104 w 170"/>
                <a:gd name="T9" fmla="*/ 101 h 241"/>
                <a:gd name="T10" fmla="*/ 116 w 170"/>
                <a:gd name="T11" fmla="*/ 96 h 241"/>
                <a:gd name="T12" fmla="*/ 123 w 170"/>
                <a:gd name="T13" fmla="*/ 84 h 241"/>
                <a:gd name="T14" fmla="*/ 125 w 170"/>
                <a:gd name="T15" fmla="*/ 68 h 241"/>
                <a:gd name="T16" fmla="*/ 123 w 170"/>
                <a:gd name="T17" fmla="*/ 52 h 241"/>
                <a:gd name="T18" fmla="*/ 116 w 170"/>
                <a:gd name="T19" fmla="*/ 40 h 241"/>
                <a:gd name="T20" fmla="*/ 104 w 170"/>
                <a:gd name="T21" fmla="*/ 33 h 241"/>
                <a:gd name="T22" fmla="*/ 90 w 170"/>
                <a:gd name="T23" fmla="*/ 31 h 241"/>
                <a:gd name="T24" fmla="*/ 74 w 170"/>
                <a:gd name="T25" fmla="*/ 28 h 241"/>
                <a:gd name="T26" fmla="*/ 32 w 170"/>
                <a:gd name="T27" fmla="*/ 28 h 241"/>
                <a:gd name="T28" fmla="*/ 0 w 170"/>
                <a:gd name="T29" fmla="*/ 0 h 241"/>
                <a:gd name="T30" fmla="*/ 83 w 170"/>
                <a:gd name="T31" fmla="*/ 0 h 241"/>
                <a:gd name="T32" fmla="*/ 111 w 170"/>
                <a:gd name="T33" fmla="*/ 3 h 241"/>
                <a:gd name="T34" fmla="*/ 130 w 170"/>
                <a:gd name="T35" fmla="*/ 12 h 241"/>
                <a:gd name="T36" fmla="*/ 144 w 170"/>
                <a:gd name="T37" fmla="*/ 24 h 241"/>
                <a:gd name="T38" fmla="*/ 153 w 170"/>
                <a:gd name="T39" fmla="*/ 38 h 241"/>
                <a:gd name="T40" fmla="*/ 158 w 170"/>
                <a:gd name="T41" fmla="*/ 52 h 241"/>
                <a:gd name="T42" fmla="*/ 160 w 170"/>
                <a:gd name="T43" fmla="*/ 68 h 241"/>
                <a:gd name="T44" fmla="*/ 156 w 170"/>
                <a:gd name="T45" fmla="*/ 89 h 241"/>
                <a:gd name="T46" fmla="*/ 144 w 170"/>
                <a:gd name="T47" fmla="*/ 110 h 241"/>
                <a:gd name="T48" fmla="*/ 125 w 170"/>
                <a:gd name="T49" fmla="*/ 124 h 241"/>
                <a:gd name="T50" fmla="*/ 102 w 170"/>
                <a:gd name="T51" fmla="*/ 131 h 241"/>
                <a:gd name="T52" fmla="*/ 170 w 170"/>
                <a:gd name="T53" fmla="*/ 241 h 241"/>
                <a:gd name="T54" fmla="*/ 130 w 170"/>
                <a:gd name="T55" fmla="*/ 241 h 241"/>
                <a:gd name="T56" fmla="*/ 69 w 170"/>
                <a:gd name="T57" fmla="*/ 133 h 241"/>
                <a:gd name="T58" fmla="*/ 32 w 170"/>
                <a:gd name="T59" fmla="*/ 133 h 241"/>
                <a:gd name="T60" fmla="*/ 32 w 170"/>
                <a:gd name="T61" fmla="*/ 241 h 241"/>
                <a:gd name="T62" fmla="*/ 0 w 170"/>
                <a:gd name="T63" fmla="*/ 241 h 241"/>
                <a:gd name="T64" fmla="*/ 0 w 170"/>
                <a:gd name="T6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1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1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2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1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3"/>
                  </a:lnTo>
                  <a:lnTo>
                    <a:pt x="130" y="12"/>
                  </a:lnTo>
                  <a:lnTo>
                    <a:pt x="144" y="24"/>
                  </a:lnTo>
                  <a:lnTo>
                    <a:pt x="153" y="38"/>
                  </a:lnTo>
                  <a:lnTo>
                    <a:pt x="158" y="52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10"/>
                  </a:lnTo>
                  <a:lnTo>
                    <a:pt x="125" y="124"/>
                  </a:lnTo>
                  <a:lnTo>
                    <a:pt x="102" y="131"/>
                  </a:lnTo>
                  <a:lnTo>
                    <a:pt x="170" y="241"/>
                  </a:lnTo>
                  <a:lnTo>
                    <a:pt x="130" y="241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1F1940BD-EDC4-43F8-A4E2-6D056A9942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895975" y="5280026"/>
              <a:ext cx="373063" cy="382588"/>
            </a:xfrm>
            <a:custGeom>
              <a:avLst/>
              <a:gdLst>
                <a:gd name="T0" fmla="*/ 117 w 235"/>
                <a:gd name="T1" fmla="*/ 42 h 241"/>
                <a:gd name="T2" fmla="*/ 72 w 235"/>
                <a:gd name="T3" fmla="*/ 152 h 241"/>
                <a:gd name="T4" fmla="*/ 163 w 235"/>
                <a:gd name="T5" fmla="*/ 152 h 241"/>
                <a:gd name="T6" fmla="*/ 119 w 235"/>
                <a:gd name="T7" fmla="*/ 42 h 241"/>
                <a:gd name="T8" fmla="*/ 117 w 235"/>
                <a:gd name="T9" fmla="*/ 42 h 241"/>
                <a:gd name="T10" fmla="*/ 105 w 235"/>
                <a:gd name="T11" fmla="*/ 0 h 241"/>
                <a:gd name="T12" fmla="*/ 135 w 235"/>
                <a:gd name="T13" fmla="*/ 0 h 241"/>
                <a:gd name="T14" fmla="*/ 235 w 235"/>
                <a:gd name="T15" fmla="*/ 241 h 241"/>
                <a:gd name="T16" fmla="*/ 198 w 235"/>
                <a:gd name="T17" fmla="*/ 241 h 241"/>
                <a:gd name="T18" fmla="*/ 175 w 235"/>
                <a:gd name="T19" fmla="*/ 180 h 241"/>
                <a:gd name="T20" fmla="*/ 61 w 235"/>
                <a:gd name="T21" fmla="*/ 180 h 241"/>
                <a:gd name="T22" fmla="*/ 38 w 235"/>
                <a:gd name="T23" fmla="*/ 241 h 241"/>
                <a:gd name="T24" fmla="*/ 0 w 235"/>
                <a:gd name="T25" fmla="*/ 241 h 241"/>
                <a:gd name="T26" fmla="*/ 105 w 235"/>
                <a:gd name="T2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1">
                  <a:moveTo>
                    <a:pt x="117" y="42"/>
                  </a:moveTo>
                  <a:lnTo>
                    <a:pt x="72" y="152"/>
                  </a:lnTo>
                  <a:lnTo>
                    <a:pt x="163" y="152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1"/>
                  </a:lnTo>
                  <a:lnTo>
                    <a:pt x="198" y="241"/>
                  </a:lnTo>
                  <a:lnTo>
                    <a:pt x="175" y="180"/>
                  </a:lnTo>
                  <a:lnTo>
                    <a:pt x="61" y="180"/>
                  </a:lnTo>
                  <a:lnTo>
                    <a:pt x="38" y="241"/>
                  </a:lnTo>
                  <a:lnTo>
                    <a:pt x="0" y="24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8F46F961-D81B-4055-B6D7-E6EE660170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21438" y="5268913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3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8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5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10 h 252"/>
                <a:gd name="T30" fmla="*/ 112 w 160"/>
                <a:gd name="T31" fmla="*/ 117 h 252"/>
                <a:gd name="T32" fmla="*/ 130 w 160"/>
                <a:gd name="T33" fmla="*/ 126 h 252"/>
                <a:gd name="T34" fmla="*/ 144 w 160"/>
                <a:gd name="T35" fmla="*/ 138 h 252"/>
                <a:gd name="T36" fmla="*/ 156 w 160"/>
                <a:gd name="T37" fmla="*/ 154 h 252"/>
                <a:gd name="T38" fmla="*/ 160 w 160"/>
                <a:gd name="T39" fmla="*/ 180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1 h 252"/>
                <a:gd name="T46" fmla="*/ 102 w 160"/>
                <a:gd name="T47" fmla="*/ 250 h 252"/>
                <a:gd name="T48" fmla="*/ 77 w 160"/>
                <a:gd name="T49" fmla="*/ 252 h 252"/>
                <a:gd name="T50" fmla="*/ 46 w 160"/>
                <a:gd name="T51" fmla="*/ 250 h 252"/>
                <a:gd name="T52" fmla="*/ 21 w 160"/>
                <a:gd name="T53" fmla="*/ 238 h 252"/>
                <a:gd name="T54" fmla="*/ 0 w 160"/>
                <a:gd name="T55" fmla="*/ 220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20 h 252"/>
                <a:gd name="T62" fmla="*/ 77 w 160"/>
                <a:gd name="T63" fmla="*/ 222 h 252"/>
                <a:gd name="T64" fmla="*/ 93 w 160"/>
                <a:gd name="T65" fmla="*/ 220 h 252"/>
                <a:gd name="T66" fmla="*/ 109 w 160"/>
                <a:gd name="T67" fmla="*/ 213 h 252"/>
                <a:gd name="T68" fmla="*/ 121 w 160"/>
                <a:gd name="T69" fmla="*/ 201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7 h 252"/>
                <a:gd name="T76" fmla="*/ 95 w 160"/>
                <a:gd name="T77" fmla="*/ 150 h 252"/>
                <a:gd name="T78" fmla="*/ 77 w 160"/>
                <a:gd name="T79" fmla="*/ 143 h 252"/>
                <a:gd name="T80" fmla="*/ 56 w 160"/>
                <a:gd name="T81" fmla="*/ 136 h 252"/>
                <a:gd name="T82" fmla="*/ 37 w 160"/>
                <a:gd name="T83" fmla="*/ 126 h 252"/>
                <a:gd name="T84" fmla="*/ 23 w 160"/>
                <a:gd name="T85" fmla="*/ 115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2 h 252"/>
                <a:gd name="T92" fmla="*/ 18 w 160"/>
                <a:gd name="T93" fmla="*/ 33 h 252"/>
                <a:gd name="T94" fmla="*/ 35 w 160"/>
                <a:gd name="T95" fmla="*/ 17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3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8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5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10"/>
                  </a:lnTo>
                  <a:lnTo>
                    <a:pt x="112" y="117"/>
                  </a:lnTo>
                  <a:lnTo>
                    <a:pt x="130" y="126"/>
                  </a:lnTo>
                  <a:lnTo>
                    <a:pt x="144" y="138"/>
                  </a:lnTo>
                  <a:lnTo>
                    <a:pt x="156" y="154"/>
                  </a:lnTo>
                  <a:lnTo>
                    <a:pt x="160" y="180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1"/>
                  </a:lnTo>
                  <a:lnTo>
                    <a:pt x="102" y="250"/>
                  </a:lnTo>
                  <a:lnTo>
                    <a:pt x="77" y="252"/>
                  </a:lnTo>
                  <a:lnTo>
                    <a:pt x="46" y="250"/>
                  </a:lnTo>
                  <a:lnTo>
                    <a:pt x="21" y="238"/>
                  </a:lnTo>
                  <a:lnTo>
                    <a:pt x="0" y="220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20"/>
                  </a:lnTo>
                  <a:lnTo>
                    <a:pt x="77" y="222"/>
                  </a:lnTo>
                  <a:lnTo>
                    <a:pt x="93" y="220"/>
                  </a:lnTo>
                  <a:lnTo>
                    <a:pt x="109" y="213"/>
                  </a:lnTo>
                  <a:lnTo>
                    <a:pt x="121" y="201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7"/>
                  </a:lnTo>
                  <a:lnTo>
                    <a:pt x="95" y="150"/>
                  </a:lnTo>
                  <a:lnTo>
                    <a:pt x="77" y="143"/>
                  </a:lnTo>
                  <a:lnTo>
                    <a:pt x="56" y="136"/>
                  </a:lnTo>
                  <a:lnTo>
                    <a:pt x="37" y="126"/>
                  </a:lnTo>
                  <a:lnTo>
                    <a:pt x="23" y="115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2"/>
                  </a:lnTo>
                  <a:lnTo>
                    <a:pt x="18" y="33"/>
                  </a:lnTo>
                  <a:lnTo>
                    <a:pt x="35" y="17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23FC9197-304A-4963-9AF0-BDBBA594EB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8938" y="5280026"/>
              <a:ext cx="395288" cy="382588"/>
            </a:xfrm>
            <a:custGeom>
              <a:avLst/>
              <a:gdLst>
                <a:gd name="T0" fmla="*/ 0 w 249"/>
                <a:gd name="T1" fmla="*/ 0 h 241"/>
                <a:gd name="T2" fmla="*/ 49 w 249"/>
                <a:gd name="T3" fmla="*/ 0 h 241"/>
                <a:gd name="T4" fmla="*/ 123 w 249"/>
                <a:gd name="T5" fmla="*/ 182 h 241"/>
                <a:gd name="T6" fmla="*/ 126 w 249"/>
                <a:gd name="T7" fmla="*/ 182 h 241"/>
                <a:gd name="T8" fmla="*/ 200 w 249"/>
                <a:gd name="T9" fmla="*/ 0 h 241"/>
                <a:gd name="T10" fmla="*/ 249 w 249"/>
                <a:gd name="T11" fmla="*/ 0 h 241"/>
                <a:gd name="T12" fmla="*/ 249 w 249"/>
                <a:gd name="T13" fmla="*/ 241 h 241"/>
                <a:gd name="T14" fmla="*/ 216 w 249"/>
                <a:gd name="T15" fmla="*/ 241 h 241"/>
                <a:gd name="T16" fmla="*/ 216 w 249"/>
                <a:gd name="T17" fmla="*/ 42 h 241"/>
                <a:gd name="T18" fmla="*/ 216 w 249"/>
                <a:gd name="T19" fmla="*/ 42 h 241"/>
                <a:gd name="T20" fmla="*/ 135 w 249"/>
                <a:gd name="T21" fmla="*/ 241 h 241"/>
                <a:gd name="T22" fmla="*/ 114 w 249"/>
                <a:gd name="T23" fmla="*/ 241 h 241"/>
                <a:gd name="T24" fmla="*/ 33 w 249"/>
                <a:gd name="T25" fmla="*/ 42 h 241"/>
                <a:gd name="T26" fmla="*/ 33 w 249"/>
                <a:gd name="T27" fmla="*/ 42 h 241"/>
                <a:gd name="T28" fmla="*/ 33 w 249"/>
                <a:gd name="T29" fmla="*/ 241 h 241"/>
                <a:gd name="T30" fmla="*/ 0 w 249"/>
                <a:gd name="T31" fmla="*/ 241 h 241"/>
                <a:gd name="T32" fmla="*/ 0 w 249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1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1"/>
                  </a:lnTo>
                  <a:lnTo>
                    <a:pt x="216" y="241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1"/>
                  </a:lnTo>
                  <a:lnTo>
                    <a:pt x="114" y="241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B9971C12-812F-4F4A-AB6E-542EBA9C6A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70738" y="5280026"/>
              <a:ext cx="377825" cy="382588"/>
            </a:xfrm>
            <a:custGeom>
              <a:avLst/>
              <a:gdLst>
                <a:gd name="T0" fmla="*/ 119 w 238"/>
                <a:gd name="T1" fmla="*/ 42 h 241"/>
                <a:gd name="T2" fmla="*/ 72 w 238"/>
                <a:gd name="T3" fmla="*/ 152 h 241"/>
                <a:gd name="T4" fmla="*/ 163 w 238"/>
                <a:gd name="T5" fmla="*/ 152 h 241"/>
                <a:gd name="T6" fmla="*/ 119 w 238"/>
                <a:gd name="T7" fmla="*/ 42 h 241"/>
                <a:gd name="T8" fmla="*/ 119 w 238"/>
                <a:gd name="T9" fmla="*/ 42 h 241"/>
                <a:gd name="T10" fmla="*/ 105 w 238"/>
                <a:gd name="T11" fmla="*/ 0 h 241"/>
                <a:gd name="T12" fmla="*/ 135 w 238"/>
                <a:gd name="T13" fmla="*/ 0 h 241"/>
                <a:gd name="T14" fmla="*/ 238 w 238"/>
                <a:gd name="T15" fmla="*/ 241 h 241"/>
                <a:gd name="T16" fmla="*/ 200 w 238"/>
                <a:gd name="T17" fmla="*/ 241 h 241"/>
                <a:gd name="T18" fmla="*/ 175 w 238"/>
                <a:gd name="T19" fmla="*/ 180 h 241"/>
                <a:gd name="T20" fmla="*/ 61 w 238"/>
                <a:gd name="T21" fmla="*/ 180 h 241"/>
                <a:gd name="T22" fmla="*/ 37 w 238"/>
                <a:gd name="T23" fmla="*/ 241 h 241"/>
                <a:gd name="T24" fmla="*/ 0 w 238"/>
                <a:gd name="T25" fmla="*/ 241 h 241"/>
                <a:gd name="T26" fmla="*/ 105 w 238"/>
                <a:gd name="T2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1">
                  <a:moveTo>
                    <a:pt x="119" y="42"/>
                  </a:moveTo>
                  <a:lnTo>
                    <a:pt x="72" y="152"/>
                  </a:lnTo>
                  <a:lnTo>
                    <a:pt x="163" y="152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1"/>
                  </a:lnTo>
                  <a:lnTo>
                    <a:pt x="200" y="241"/>
                  </a:lnTo>
                  <a:lnTo>
                    <a:pt x="175" y="180"/>
                  </a:lnTo>
                  <a:lnTo>
                    <a:pt x="61" y="180"/>
                  </a:lnTo>
                  <a:lnTo>
                    <a:pt x="37" y="241"/>
                  </a:lnTo>
                  <a:lnTo>
                    <a:pt x="0" y="24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5E8976EB-26F3-46F3-B521-3B821CE219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588250" y="5280026"/>
              <a:ext cx="269875" cy="382588"/>
            </a:xfrm>
            <a:custGeom>
              <a:avLst/>
              <a:gdLst>
                <a:gd name="T0" fmla="*/ 33 w 170"/>
                <a:gd name="T1" fmla="*/ 28 h 241"/>
                <a:gd name="T2" fmla="*/ 33 w 170"/>
                <a:gd name="T3" fmla="*/ 105 h 241"/>
                <a:gd name="T4" fmla="*/ 75 w 170"/>
                <a:gd name="T5" fmla="*/ 105 h 241"/>
                <a:gd name="T6" fmla="*/ 91 w 170"/>
                <a:gd name="T7" fmla="*/ 105 h 241"/>
                <a:gd name="T8" fmla="*/ 105 w 170"/>
                <a:gd name="T9" fmla="*/ 101 h 241"/>
                <a:gd name="T10" fmla="*/ 117 w 170"/>
                <a:gd name="T11" fmla="*/ 96 h 241"/>
                <a:gd name="T12" fmla="*/ 124 w 170"/>
                <a:gd name="T13" fmla="*/ 84 h 241"/>
                <a:gd name="T14" fmla="*/ 126 w 170"/>
                <a:gd name="T15" fmla="*/ 68 h 241"/>
                <a:gd name="T16" fmla="*/ 124 w 170"/>
                <a:gd name="T17" fmla="*/ 52 h 241"/>
                <a:gd name="T18" fmla="*/ 117 w 170"/>
                <a:gd name="T19" fmla="*/ 40 h 241"/>
                <a:gd name="T20" fmla="*/ 105 w 170"/>
                <a:gd name="T21" fmla="*/ 33 h 241"/>
                <a:gd name="T22" fmla="*/ 91 w 170"/>
                <a:gd name="T23" fmla="*/ 31 h 241"/>
                <a:gd name="T24" fmla="*/ 75 w 170"/>
                <a:gd name="T25" fmla="*/ 28 h 241"/>
                <a:gd name="T26" fmla="*/ 33 w 170"/>
                <a:gd name="T27" fmla="*/ 28 h 241"/>
                <a:gd name="T28" fmla="*/ 0 w 170"/>
                <a:gd name="T29" fmla="*/ 0 h 241"/>
                <a:gd name="T30" fmla="*/ 84 w 170"/>
                <a:gd name="T31" fmla="*/ 0 h 241"/>
                <a:gd name="T32" fmla="*/ 112 w 170"/>
                <a:gd name="T33" fmla="*/ 3 h 241"/>
                <a:gd name="T34" fmla="*/ 131 w 170"/>
                <a:gd name="T35" fmla="*/ 12 h 241"/>
                <a:gd name="T36" fmla="*/ 145 w 170"/>
                <a:gd name="T37" fmla="*/ 24 h 241"/>
                <a:gd name="T38" fmla="*/ 154 w 170"/>
                <a:gd name="T39" fmla="*/ 38 h 241"/>
                <a:gd name="T40" fmla="*/ 158 w 170"/>
                <a:gd name="T41" fmla="*/ 52 h 241"/>
                <a:gd name="T42" fmla="*/ 161 w 170"/>
                <a:gd name="T43" fmla="*/ 68 h 241"/>
                <a:gd name="T44" fmla="*/ 156 w 170"/>
                <a:gd name="T45" fmla="*/ 89 h 241"/>
                <a:gd name="T46" fmla="*/ 145 w 170"/>
                <a:gd name="T47" fmla="*/ 110 h 241"/>
                <a:gd name="T48" fmla="*/ 126 w 170"/>
                <a:gd name="T49" fmla="*/ 124 h 241"/>
                <a:gd name="T50" fmla="*/ 103 w 170"/>
                <a:gd name="T51" fmla="*/ 131 h 241"/>
                <a:gd name="T52" fmla="*/ 170 w 170"/>
                <a:gd name="T53" fmla="*/ 241 h 241"/>
                <a:gd name="T54" fmla="*/ 128 w 170"/>
                <a:gd name="T55" fmla="*/ 241 h 241"/>
                <a:gd name="T56" fmla="*/ 68 w 170"/>
                <a:gd name="T57" fmla="*/ 133 h 241"/>
                <a:gd name="T58" fmla="*/ 33 w 170"/>
                <a:gd name="T59" fmla="*/ 133 h 241"/>
                <a:gd name="T60" fmla="*/ 33 w 170"/>
                <a:gd name="T61" fmla="*/ 241 h 241"/>
                <a:gd name="T62" fmla="*/ 0 w 170"/>
                <a:gd name="T63" fmla="*/ 241 h 241"/>
                <a:gd name="T64" fmla="*/ 0 w 170"/>
                <a:gd name="T6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1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1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2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1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3"/>
                  </a:lnTo>
                  <a:lnTo>
                    <a:pt x="131" y="12"/>
                  </a:lnTo>
                  <a:lnTo>
                    <a:pt x="145" y="24"/>
                  </a:lnTo>
                  <a:lnTo>
                    <a:pt x="154" y="38"/>
                  </a:lnTo>
                  <a:lnTo>
                    <a:pt x="158" y="52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10"/>
                  </a:lnTo>
                  <a:lnTo>
                    <a:pt x="126" y="124"/>
                  </a:lnTo>
                  <a:lnTo>
                    <a:pt x="103" y="131"/>
                  </a:lnTo>
                  <a:lnTo>
                    <a:pt x="170" y="241"/>
                  </a:lnTo>
                  <a:lnTo>
                    <a:pt x="128" y="241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67ECA2D0-2E7D-4616-8EF0-D7325EC2EE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6063" y="5280026"/>
              <a:ext cx="295275" cy="382588"/>
            </a:xfrm>
            <a:custGeom>
              <a:avLst/>
              <a:gdLst>
                <a:gd name="T0" fmla="*/ 0 w 186"/>
                <a:gd name="T1" fmla="*/ 0 h 241"/>
                <a:gd name="T2" fmla="*/ 186 w 186"/>
                <a:gd name="T3" fmla="*/ 0 h 241"/>
                <a:gd name="T4" fmla="*/ 186 w 186"/>
                <a:gd name="T5" fmla="*/ 31 h 241"/>
                <a:gd name="T6" fmla="*/ 109 w 186"/>
                <a:gd name="T7" fmla="*/ 31 h 241"/>
                <a:gd name="T8" fmla="*/ 109 w 186"/>
                <a:gd name="T9" fmla="*/ 241 h 241"/>
                <a:gd name="T10" fmla="*/ 77 w 186"/>
                <a:gd name="T11" fmla="*/ 241 h 241"/>
                <a:gd name="T12" fmla="*/ 77 w 186"/>
                <a:gd name="T13" fmla="*/ 31 h 241"/>
                <a:gd name="T14" fmla="*/ 0 w 186"/>
                <a:gd name="T15" fmla="*/ 31 h 241"/>
                <a:gd name="T16" fmla="*/ 0 w 186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1">
                  <a:moveTo>
                    <a:pt x="0" y="0"/>
                  </a:moveTo>
                  <a:lnTo>
                    <a:pt x="186" y="0"/>
                  </a:lnTo>
                  <a:lnTo>
                    <a:pt x="186" y="31"/>
                  </a:lnTo>
                  <a:lnTo>
                    <a:pt x="109" y="31"/>
                  </a:lnTo>
                  <a:lnTo>
                    <a:pt x="109" y="241"/>
                  </a:lnTo>
                  <a:lnTo>
                    <a:pt x="77" y="241"/>
                  </a:lnTo>
                  <a:lnTo>
                    <a:pt x="77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1FF5B2F2-E920-434E-A3C7-3DF026735A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05788" y="5280026"/>
              <a:ext cx="254000" cy="382588"/>
            </a:xfrm>
            <a:custGeom>
              <a:avLst/>
              <a:gdLst>
                <a:gd name="T0" fmla="*/ 0 w 160"/>
                <a:gd name="T1" fmla="*/ 0 h 241"/>
                <a:gd name="T2" fmla="*/ 156 w 160"/>
                <a:gd name="T3" fmla="*/ 0 h 241"/>
                <a:gd name="T4" fmla="*/ 156 w 160"/>
                <a:gd name="T5" fmla="*/ 31 h 241"/>
                <a:gd name="T6" fmla="*/ 32 w 160"/>
                <a:gd name="T7" fmla="*/ 31 h 241"/>
                <a:gd name="T8" fmla="*/ 32 w 160"/>
                <a:gd name="T9" fmla="*/ 103 h 241"/>
                <a:gd name="T10" fmla="*/ 146 w 160"/>
                <a:gd name="T11" fmla="*/ 103 h 241"/>
                <a:gd name="T12" fmla="*/ 146 w 160"/>
                <a:gd name="T13" fmla="*/ 133 h 241"/>
                <a:gd name="T14" fmla="*/ 32 w 160"/>
                <a:gd name="T15" fmla="*/ 133 h 241"/>
                <a:gd name="T16" fmla="*/ 32 w 160"/>
                <a:gd name="T17" fmla="*/ 210 h 241"/>
                <a:gd name="T18" fmla="*/ 160 w 160"/>
                <a:gd name="T19" fmla="*/ 210 h 241"/>
                <a:gd name="T20" fmla="*/ 160 w 160"/>
                <a:gd name="T21" fmla="*/ 241 h 241"/>
                <a:gd name="T22" fmla="*/ 0 w 160"/>
                <a:gd name="T23" fmla="*/ 241 h 241"/>
                <a:gd name="T24" fmla="*/ 0 w 160"/>
                <a:gd name="T2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1">
                  <a:moveTo>
                    <a:pt x="0" y="0"/>
                  </a:moveTo>
                  <a:lnTo>
                    <a:pt x="156" y="0"/>
                  </a:lnTo>
                  <a:lnTo>
                    <a:pt x="156" y="31"/>
                  </a:lnTo>
                  <a:lnTo>
                    <a:pt x="32" y="31"/>
                  </a:lnTo>
                  <a:lnTo>
                    <a:pt x="32" y="103"/>
                  </a:lnTo>
                  <a:lnTo>
                    <a:pt x="146" y="103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A02D6F3D-F77C-43BD-836A-F1FF029D4E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26463" y="5280026"/>
              <a:ext cx="269875" cy="382588"/>
            </a:xfrm>
            <a:custGeom>
              <a:avLst/>
              <a:gdLst>
                <a:gd name="T0" fmla="*/ 33 w 170"/>
                <a:gd name="T1" fmla="*/ 28 h 241"/>
                <a:gd name="T2" fmla="*/ 33 w 170"/>
                <a:gd name="T3" fmla="*/ 105 h 241"/>
                <a:gd name="T4" fmla="*/ 75 w 170"/>
                <a:gd name="T5" fmla="*/ 105 h 241"/>
                <a:gd name="T6" fmla="*/ 89 w 170"/>
                <a:gd name="T7" fmla="*/ 105 h 241"/>
                <a:gd name="T8" fmla="*/ 103 w 170"/>
                <a:gd name="T9" fmla="*/ 101 h 241"/>
                <a:gd name="T10" fmla="*/ 114 w 170"/>
                <a:gd name="T11" fmla="*/ 96 h 241"/>
                <a:gd name="T12" fmla="*/ 124 w 170"/>
                <a:gd name="T13" fmla="*/ 84 h 241"/>
                <a:gd name="T14" fmla="*/ 126 w 170"/>
                <a:gd name="T15" fmla="*/ 68 h 241"/>
                <a:gd name="T16" fmla="*/ 124 w 170"/>
                <a:gd name="T17" fmla="*/ 52 h 241"/>
                <a:gd name="T18" fmla="*/ 114 w 170"/>
                <a:gd name="T19" fmla="*/ 40 h 241"/>
                <a:gd name="T20" fmla="*/ 103 w 170"/>
                <a:gd name="T21" fmla="*/ 33 h 241"/>
                <a:gd name="T22" fmla="*/ 89 w 170"/>
                <a:gd name="T23" fmla="*/ 31 h 241"/>
                <a:gd name="T24" fmla="*/ 75 w 170"/>
                <a:gd name="T25" fmla="*/ 28 h 241"/>
                <a:gd name="T26" fmla="*/ 33 w 170"/>
                <a:gd name="T27" fmla="*/ 28 h 241"/>
                <a:gd name="T28" fmla="*/ 0 w 170"/>
                <a:gd name="T29" fmla="*/ 0 h 241"/>
                <a:gd name="T30" fmla="*/ 84 w 170"/>
                <a:gd name="T31" fmla="*/ 0 h 241"/>
                <a:gd name="T32" fmla="*/ 110 w 170"/>
                <a:gd name="T33" fmla="*/ 3 h 241"/>
                <a:gd name="T34" fmla="*/ 131 w 170"/>
                <a:gd name="T35" fmla="*/ 12 h 241"/>
                <a:gd name="T36" fmla="*/ 145 w 170"/>
                <a:gd name="T37" fmla="*/ 24 h 241"/>
                <a:gd name="T38" fmla="*/ 154 w 170"/>
                <a:gd name="T39" fmla="*/ 38 h 241"/>
                <a:gd name="T40" fmla="*/ 159 w 170"/>
                <a:gd name="T41" fmla="*/ 52 h 241"/>
                <a:gd name="T42" fmla="*/ 161 w 170"/>
                <a:gd name="T43" fmla="*/ 68 h 241"/>
                <a:gd name="T44" fmla="*/ 156 w 170"/>
                <a:gd name="T45" fmla="*/ 89 h 241"/>
                <a:gd name="T46" fmla="*/ 145 w 170"/>
                <a:gd name="T47" fmla="*/ 110 h 241"/>
                <a:gd name="T48" fmla="*/ 126 w 170"/>
                <a:gd name="T49" fmla="*/ 124 h 241"/>
                <a:gd name="T50" fmla="*/ 100 w 170"/>
                <a:gd name="T51" fmla="*/ 131 h 241"/>
                <a:gd name="T52" fmla="*/ 170 w 170"/>
                <a:gd name="T53" fmla="*/ 241 h 241"/>
                <a:gd name="T54" fmla="*/ 128 w 170"/>
                <a:gd name="T55" fmla="*/ 241 h 241"/>
                <a:gd name="T56" fmla="*/ 68 w 170"/>
                <a:gd name="T57" fmla="*/ 133 h 241"/>
                <a:gd name="T58" fmla="*/ 33 w 170"/>
                <a:gd name="T59" fmla="*/ 133 h 241"/>
                <a:gd name="T60" fmla="*/ 33 w 170"/>
                <a:gd name="T61" fmla="*/ 241 h 241"/>
                <a:gd name="T62" fmla="*/ 0 w 170"/>
                <a:gd name="T63" fmla="*/ 241 h 241"/>
                <a:gd name="T64" fmla="*/ 0 w 170"/>
                <a:gd name="T6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1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1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2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1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3"/>
                  </a:lnTo>
                  <a:lnTo>
                    <a:pt x="131" y="12"/>
                  </a:lnTo>
                  <a:lnTo>
                    <a:pt x="145" y="24"/>
                  </a:lnTo>
                  <a:lnTo>
                    <a:pt x="154" y="38"/>
                  </a:lnTo>
                  <a:lnTo>
                    <a:pt x="159" y="52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10"/>
                  </a:lnTo>
                  <a:lnTo>
                    <a:pt x="126" y="124"/>
                  </a:lnTo>
                  <a:lnTo>
                    <a:pt x="100" y="131"/>
                  </a:lnTo>
                  <a:lnTo>
                    <a:pt x="170" y="241"/>
                  </a:lnTo>
                  <a:lnTo>
                    <a:pt x="128" y="241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42">
              <a:extLst>
                <a:ext uri="{FF2B5EF4-FFF2-40B4-BE49-F238E27FC236}">
                  <a16:creationId xmlns:a16="http://schemas.microsoft.com/office/drawing/2014/main" id="{5F3BAB0E-E73F-46CF-9F44-568EB69B2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37625" y="5280026"/>
              <a:ext cx="512763" cy="382588"/>
            </a:xfrm>
            <a:custGeom>
              <a:avLst/>
              <a:gdLst>
                <a:gd name="T0" fmla="*/ 0 w 323"/>
                <a:gd name="T1" fmla="*/ 0 h 241"/>
                <a:gd name="T2" fmla="*/ 35 w 323"/>
                <a:gd name="T3" fmla="*/ 0 h 241"/>
                <a:gd name="T4" fmla="*/ 86 w 323"/>
                <a:gd name="T5" fmla="*/ 192 h 241"/>
                <a:gd name="T6" fmla="*/ 86 w 323"/>
                <a:gd name="T7" fmla="*/ 192 h 241"/>
                <a:gd name="T8" fmla="*/ 144 w 323"/>
                <a:gd name="T9" fmla="*/ 0 h 241"/>
                <a:gd name="T10" fmla="*/ 181 w 323"/>
                <a:gd name="T11" fmla="*/ 0 h 241"/>
                <a:gd name="T12" fmla="*/ 237 w 323"/>
                <a:gd name="T13" fmla="*/ 192 h 241"/>
                <a:gd name="T14" fmla="*/ 237 w 323"/>
                <a:gd name="T15" fmla="*/ 192 h 241"/>
                <a:gd name="T16" fmla="*/ 291 w 323"/>
                <a:gd name="T17" fmla="*/ 0 h 241"/>
                <a:gd name="T18" fmla="*/ 323 w 323"/>
                <a:gd name="T19" fmla="*/ 0 h 241"/>
                <a:gd name="T20" fmla="*/ 253 w 323"/>
                <a:gd name="T21" fmla="*/ 241 h 241"/>
                <a:gd name="T22" fmla="*/ 221 w 323"/>
                <a:gd name="T23" fmla="*/ 241 h 241"/>
                <a:gd name="T24" fmla="*/ 163 w 323"/>
                <a:gd name="T25" fmla="*/ 45 h 241"/>
                <a:gd name="T26" fmla="*/ 160 w 323"/>
                <a:gd name="T27" fmla="*/ 45 h 241"/>
                <a:gd name="T28" fmla="*/ 104 w 323"/>
                <a:gd name="T29" fmla="*/ 241 h 241"/>
                <a:gd name="T30" fmla="*/ 69 w 323"/>
                <a:gd name="T31" fmla="*/ 241 h 241"/>
                <a:gd name="T32" fmla="*/ 0 w 323"/>
                <a:gd name="T3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1">
                  <a:moveTo>
                    <a:pt x="0" y="0"/>
                  </a:moveTo>
                  <a:lnTo>
                    <a:pt x="35" y="0"/>
                  </a:lnTo>
                  <a:lnTo>
                    <a:pt x="86" y="192"/>
                  </a:lnTo>
                  <a:lnTo>
                    <a:pt x="86" y="192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1"/>
                  </a:lnTo>
                  <a:lnTo>
                    <a:pt x="221" y="241"/>
                  </a:lnTo>
                  <a:lnTo>
                    <a:pt x="163" y="45"/>
                  </a:lnTo>
                  <a:lnTo>
                    <a:pt x="160" y="45"/>
                  </a:lnTo>
                  <a:lnTo>
                    <a:pt x="104" y="241"/>
                  </a:lnTo>
                  <a:lnTo>
                    <a:pt x="69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3">
              <a:extLst>
                <a:ext uri="{FF2B5EF4-FFF2-40B4-BE49-F238E27FC236}">
                  <a16:creationId xmlns:a16="http://schemas.microsoft.com/office/drawing/2014/main" id="{6FB5EE82-C79A-4D56-BC59-536224BC9B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9438" y="5268913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8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7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2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7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8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2 h 252"/>
                <a:gd name="T50" fmla="*/ 242 w 249"/>
                <a:gd name="T51" fmla="*/ 87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9 h 252"/>
                <a:gd name="T60" fmla="*/ 165 w 249"/>
                <a:gd name="T61" fmla="*/ 248 h 252"/>
                <a:gd name="T62" fmla="*/ 123 w 249"/>
                <a:gd name="T63" fmla="*/ 252 h 252"/>
                <a:gd name="T64" fmla="*/ 84 w 249"/>
                <a:gd name="T65" fmla="*/ 248 h 252"/>
                <a:gd name="T66" fmla="*/ 49 w 249"/>
                <a:gd name="T67" fmla="*/ 229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7 h 252"/>
                <a:gd name="T76" fmla="*/ 23 w 249"/>
                <a:gd name="T77" fmla="*/ 52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8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7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2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7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8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2"/>
                  </a:lnTo>
                  <a:lnTo>
                    <a:pt x="242" y="87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9"/>
                  </a:lnTo>
                  <a:lnTo>
                    <a:pt x="165" y="248"/>
                  </a:lnTo>
                  <a:lnTo>
                    <a:pt x="123" y="252"/>
                  </a:lnTo>
                  <a:lnTo>
                    <a:pt x="84" y="248"/>
                  </a:lnTo>
                  <a:lnTo>
                    <a:pt x="49" y="229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7"/>
                  </a:lnTo>
                  <a:lnTo>
                    <a:pt x="23" y="52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C46EBC34-5FEE-42FD-B83B-88003CAA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31400" y="5280026"/>
              <a:ext cx="269875" cy="382588"/>
            </a:xfrm>
            <a:custGeom>
              <a:avLst/>
              <a:gdLst>
                <a:gd name="T0" fmla="*/ 32 w 170"/>
                <a:gd name="T1" fmla="*/ 28 h 241"/>
                <a:gd name="T2" fmla="*/ 32 w 170"/>
                <a:gd name="T3" fmla="*/ 105 h 241"/>
                <a:gd name="T4" fmla="*/ 74 w 170"/>
                <a:gd name="T5" fmla="*/ 105 h 241"/>
                <a:gd name="T6" fmla="*/ 88 w 170"/>
                <a:gd name="T7" fmla="*/ 105 h 241"/>
                <a:gd name="T8" fmla="*/ 102 w 170"/>
                <a:gd name="T9" fmla="*/ 101 h 241"/>
                <a:gd name="T10" fmla="*/ 114 w 170"/>
                <a:gd name="T11" fmla="*/ 96 h 241"/>
                <a:gd name="T12" fmla="*/ 123 w 170"/>
                <a:gd name="T13" fmla="*/ 84 h 241"/>
                <a:gd name="T14" fmla="*/ 125 w 170"/>
                <a:gd name="T15" fmla="*/ 68 h 241"/>
                <a:gd name="T16" fmla="*/ 123 w 170"/>
                <a:gd name="T17" fmla="*/ 52 h 241"/>
                <a:gd name="T18" fmla="*/ 114 w 170"/>
                <a:gd name="T19" fmla="*/ 40 h 241"/>
                <a:gd name="T20" fmla="*/ 102 w 170"/>
                <a:gd name="T21" fmla="*/ 33 h 241"/>
                <a:gd name="T22" fmla="*/ 88 w 170"/>
                <a:gd name="T23" fmla="*/ 31 h 241"/>
                <a:gd name="T24" fmla="*/ 74 w 170"/>
                <a:gd name="T25" fmla="*/ 28 h 241"/>
                <a:gd name="T26" fmla="*/ 32 w 170"/>
                <a:gd name="T27" fmla="*/ 28 h 241"/>
                <a:gd name="T28" fmla="*/ 0 w 170"/>
                <a:gd name="T29" fmla="*/ 0 h 241"/>
                <a:gd name="T30" fmla="*/ 83 w 170"/>
                <a:gd name="T31" fmla="*/ 0 h 241"/>
                <a:gd name="T32" fmla="*/ 109 w 170"/>
                <a:gd name="T33" fmla="*/ 3 h 241"/>
                <a:gd name="T34" fmla="*/ 130 w 170"/>
                <a:gd name="T35" fmla="*/ 12 h 241"/>
                <a:gd name="T36" fmla="*/ 144 w 170"/>
                <a:gd name="T37" fmla="*/ 24 h 241"/>
                <a:gd name="T38" fmla="*/ 153 w 170"/>
                <a:gd name="T39" fmla="*/ 38 h 241"/>
                <a:gd name="T40" fmla="*/ 158 w 170"/>
                <a:gd name="T41" fmla="*/ 52 h 241"/>
                <a:gd name="T42" fmla="*/ 160 w 170"/>
                <a:gd name="T43" fmla="*/ 68 h 241"/>
                <a:gd name="T44" fmla="*/ 156 w 170"/>
                <a:gd name="T45" fmla="*/ 89 h 241"/>
                <a:gd name="T46" fmla="*/ 144 w 170"/>
                <a:gd name="T47" fmla="*/ 110 h 241"/>
                <a:gd name="T48" fmla="*/ 125 w 170"/>
                <a:gd name="T49" fmla="*/ 124 h 241"/>
                <a:gd name="T50" fmla="*/ 100 w 170"/>
                <a:gd name="T51" fmla="*/ 131 h 241"/>
                <a:gd name="T52" fmla="*/ 170 w 170"/>
                <a:gd name="T53" fmla="*/ 241 h 241"/>
                <a:gd name="T54" fmla="*/ 128 w 170"/>
                <a:gd name="T55" fmla="*/ 241 h 241"/>
                <a:gd name="T56" fmla="*/ 67 w 170"/>
                <a:gd name="T57" fmla="*/ 133 h 241"/>
                <a:gd name="T58" fmla="*/ 32 w 170"/>
                <a:gd name="T59" fmla="*/ 133 h 241"/>
                <a:gd name="T60" fmla="*/ 32 w 170"/>
                <a:gd name="T61" fmla="*/ 241 h 241"/>
                <a:gd name="T62" fmla="*/ 0 w 170"/>
                <a:gd name="T63" fmla="*/ 241 h 241"/>
                <a:gd name="T64" fmla="*/ 0 w 170"/>
                <a:gd name="T6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1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1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2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1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3"/>
                  </a:lnTo>
                  <a:lnTo>
                    <a:pt x="130" y="12"/>
                  </a:lnTo>
                  <a:lnTo>
                    <a:pt x="144" y="24"/>
                  </a:lnTo>
                  <a:lnTo>
                    <a:pt x="153" y="38"/>
                  </a:lnTo>
                  <a:lnTo>
                    <a:pt x="158" y="52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10"/>
                  </a:lnTo>
                  <a:lnTo>
                    <a:pt x="125" y="124"/>
                  </a:lnTo>
                  <a:lnTo>
                    <a:pt x="100" y="131"/>
                  </a:lnTo>
                  <a:lnTo>
                    <a:pt x="170" y="241"/>
                  </a:lnTo>
                  <a:lnTo>
                    <a:pt x="128" y="241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AF7B554D-512C-432D-9204-37DE0AFDD4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48900" y="5280026"/>
              <a:ext cx="225425" cy="382588"/>
            </a:xfrm>
            <a:custGeom>
              <a:avLst/>
              <a:gdLst>
                <a:gd name="T0" fmla="*/ 0 w 142"/>
                <a:gd name="T1" fmla="*/ 0 h 241"/>
                <a:gd name="T2" fmla="*/ 32 w 142"/>
                <a:gd name="T3" fmla="*/ 0 h 241"/>
                <a:gd name="T4" fmla="*/ 32 w 142"/>
                <a:gd name="T5" fmla="*/ 210 h 241"/>
                <a:gd name="T6" fmla="*/ 142 w 142"/>
                <a:gd name="T7" fmla="*/ 210 h 241"/>
                <a:gd name="T8" fmla="*/ 142 w 142"/>
                <a:gd name="T9" fmla="*/ 241 h 241"/>
                <a:gd name="T10" fmla="*/ 0 w 142"/>
                <a:gd name="T11" fmla="*/ 241 h 241"/>
                <a:gd name="T12" fmla="*/ 0 w 142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1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A2FDA819-396F-4418-90D4-2165F47C50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10838" y="5280026"/>
              <a:ext cx="328613" cy="382588"/>
            </a:xfrm>
            <a:custGeom>
              <a:avLst/>
              <a:gdLst>
                <a:gd name="T0" fmla="*/ 33 w 207"/>
                <a:gd name="T1" fmla="*/ 31 h 241"/>
                <a:gd name="T2" fmla="*/ 33 w 207"/>
                <a:gd name="T3" fmla="*/ 210 h 241"/>
                <a:gd name="T4" fmla="*/ 72 w 207"/>
                <a:gd name="T5" fmla="*/ 210 h 241"/>
                <a:gd name="T6" fmla="*/ 105 w 207"/>
                <a:gd name="T7" fmla="*/ 206 h 241"/>
                <a:gd name="T8" fmla="*/ 133 w 207"/>
                <a:gd name="T9" fmla="*/ 194 h 241"/>
                <a:gd name="T10" fmla="*/ 154 w 207"/>
                <a:gd name="T11" fmla="*/ 178 h 241"/>
                <a:gd name="T12" fmla="*/ 168 w 207"/>
                <a:gd name="T13" fmla="*/ 152 h 241"/>
                <a:gd name="T14" fmla="*/ 175 w 207"/>
                <a:gd name="T15" fmla="*/ 119 h 241"/>
                <a:gd name="T16" fmla="*/ 172 w 207"/>
                <a:gd name="T17" fmla="*/ 105 h 241"/>
                <a:gd name="T18" fmla="*/ 170 w 207"/>
                <a:gd name="T19" fmla="*/ 89 h 241"/>
                <a:gd name="T20" fmla="*/ 161 w 207"/>
                <a:gd name="T21" fmla="*/ 73 h 241"/>
                <a:gd name="T22" fmla="*/ 149 w 207"/>
                <a:gd name="T23" fmla="*/ 56 h 241"/>
                <a:gd name="T24" fmla="*/ 133 w 207"/>
                <a:gd name="T25" fmla="*/ 42 h 241"/>
                <a:gd name="T26" fmla="*/ 109 w 207"/>
                <a:gd name="T27" fmla="*/ 35 h 241"/>
                <a:gd name="T28" fmla="*/ 82 w 207"/>
                <a:gd name="T29" fmla="*/ 31 h 241"/>
                <a:gd name="T30" fmla="*/ 33 w 207"/>
                <a:gd name="T31" fmla="*/ 31 h 241"/>
                <a:gd name="T32" fmla="*/ 0 w 207"/>
                <a:gd name="T33" fmla="*/ 0 h 241"/>
                <a:gd name="T34" fmla="*/ 84 w 207"/>
                <a:gd name="T35" fmla="*/ 0 h 241"/>
                <a:gd name="T36" fmla="*/ 121 w 207"/>
                <a:gd name="T37" fmla="*/ 5 h 241"/>
                <a:gd name="T38" fmla="*/ 151 w 207"/>
                <a:gd name="T39" fmla="*/ 17 h 241"/>
                <a:gd name="T40" fmla="*/ 175 w 207"/>
                <a:gd name="T41" fmla="*/ 33 h 241"/>
                <a:gd name="T42" fmla="*/ 191 w 207"/>
                <a:gd name="T43" fmla="*/ 54 h 241"/>
                <a:gd name="T44" fmla="*/ 200 w 207"/>
                <a:gd name="T45" fmla="*/ 77 h 241"/>
                <a:gd name="T46" fmla="*/ 207 w 207"/>
                <a:gd name="T47" fmla="*/ 101 h 241"/>
                <a:gd name="T48" fmla="*/ 207 w 207"/>
                <a:gd name="T49" fmla="*/ 119 h 241"/>
                <a:gd name="T50" fmla="*/ 205 w 207"/>
                <a:gd name="T51" fmla="*/ 150 h 241"/>
                <a:gd name="T52" fmla="*/ 193 w 207"/>
                <a:gd name="T53" fmla="*/ 178 h 241"/>
                <a:gd name="T54" fmla="*/ 175 w 207"/>
                <a:gd name="T55" fmla="*/ 203 h 241"/>
                <a:gd name="T56" fmla="*/ 149 w 207"/>
                <a:gd name="T57" fmla="*/ 222 h 241"/>
                <a:gd name="T58" fmla="*/ 116 w 207"/>
                <a:gd name="T59" fmla="*/ 236 h 241"/>
                <a:gd name="T60" fmla="*/ 77 w 207"/>
                <a:gd name="T61" fmla="*/ 241 h 241"/>
                <a:gd name="T62" fmla="*/ 0 w 207"/>
                <a:gd name="T63" fmla="*/ 241 h 241"/>
                <a:gd name="T64" fmla="*/ 0 w 207"/>
                <a:gd name="T6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1">
                  <a:moveTo>
                    <a:pt x="33" y="31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6"/>
                  </a:lnTo>
                  <a:lnTo>
                    <a:pt x="133" y="194"/>
                  </a:lnTo>
                  <a:lnTo>
                    <a:pt x="154" y="178"/>
                  </a:lnTo>
                  <a:lnTo>
                    <a:pt x="168" y="152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3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1"/>
                  </a:lnTo>
                  <a:lnTo>
                    <a:pt x="33" y="31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7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1"/>
                  </a:lnTo>
                  <a:lnTo>
                    <a:pt x="207" y="119"/>
                  </a:lnTo>
                  <a:lnTo>
                    <a:pt x="205" y="150"/>
                  </a:lnTo>
                  <a:lnTo>
                    <a:pt x="193" y="178"/>
                  </a:lnTo>
                  <a:lnTo>
                    <a:pt x="175" y="203"/>
                  </a:lnTo>
                  <a:lnTo>
                    <a:pt x="149" y="222"/>
                  </a:lnTo>
                  <a:lnTo>
                    <a:pt x="116" y="236"/>
                  </a:lnTo>
                  <a:lnTo>
                    <a:pt x="77" y="241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utomotive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3596C-240B-CD83-D3E8-F15AB8B36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8902"/>
            <a:ext cx="4560213" cy="6779098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792C26BF-6739-427A-A9E9-8A8A678B7C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19" y="78902"/>
            <a:ext cx="4558294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B60511C-2A65-4F06-8213-A97675390082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A4D78-1073-4D7F-BFFB-2D6120677F74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81FCDD-ACE7-4426-A971-5FCA0CCF78B9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9C456B0-4A5D-4885-994C-95243A7A3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E162F602-55E8-4B3D-A11C-2027D56E9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1D5D649-9376-48D5-8D91-4D2DDEB0E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5C1F632B-6197-496B-9EEA-C4840363A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5006E74E-CDF9-4696-8BB6-B1B2F10B7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3CB5F-A586-C10D-FA5A-3A566B40E267}"/>
              </a:ext>
            </a:extLst>
          </p:cNvPr>
          <p:cNvGrpSpPr/>
          <p:nvPr userDrawn="1"/>
        </p:nvGrpSpPr>
        <p:grpSpPr>
          <a:xfrm>
            <a:off x="796172" y="5600712"/>
            <a:ext cx="1045712" cy="1045710"/>
            <a:chOff x="428413" y="5480074"/>
            <a:chExt cx="1045712" cy="104571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9F26FDC-B3EF-2BDF-9254-BDDE756BE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413" y="5480074"/>
              <a:ext cx="1045712" cy="104571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E55DBE0-6079-1BB6-C433-FEFE432C47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196" y="5582857"/>
              <a:ext cx="840144" cy="84014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4D3CBB-A722-A9FE-8C77-ECAF3558D4D5}"/>
              </a:ext>
            </a:extLst>
          </p:cNvPr>
          <p:cNvGrpSpPr/>
          <p:nvPr userDrawn="1"/>
        </p:nvGrpSpPr>
        <p:grpSpPr>
          <a:xfrm>
            <a:off x="1997484" y="4838132"/>
            <a:ext cx="846378" cy="846378"/>
            <a:chOff x="1662533" y="5948465"/>
            <a:chExt cx="670667" cy="6706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31BD2C9-BBF8-A733-CD0D-B7A393E2AA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62533" y="5948465"/>
              <a:ext cx="670667" cy="67066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7F7D709-267A-C183-7CD7-62BC826298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28453" y="6014385"/>
              <a:ext cx="538826" cy="53882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7EAB95-7CC0-88C6-3335-382C326B5779}"/>
              </a:ext>
            </a:extLst>
          </p:cNvPr>
          <p:cNvGrpSpPr/>
          <p:nvPr userDrawn="1"/>
        </p:nvGrpSpPr>
        <p:grpSpPr>
          <a:xfrm>
            <a:off x="1058604" y="5779667"/>
            <a:ext cx="504066" cy="600024"/>
            <a:chOff x="5067911" y="1768563"/>
            <a:chExt cx="717659" cy="854278"/>
          </a:xfrm>
          <a:solidFill>
            <a:schemeClr val="bg2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0F034F-C5DA-BA40-A20A-B5771122330A}"/>
                </a:ext>
              </a:extLst>
            </p:cNvPr>
            <p:cNvGrpSpPr/>
            <p:nvPr/>
          </p:nvGrpSpPr>
          <p:grpSpPr>
            <a:xfrm flipH="1">
              <a:off x="5418735" y="1768563"/>
              <a:ext cx="366835" cy="854278"/>
              <a:chOff x="1802783" y="1304925"/>
              <a:chExt cx="115887" cy="269875"/>
            </a:xfrm>
            <a:grpFill/>
          </p:grpSpPr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8F2DBB2D-32BC-603A-1758-BC38EAF34A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2783" y="1338263"/>
                <a:ext cx="0" cy="0"/>
              </a:xfrm>
              <a:prstGeom prst="line">
                <a:avLst/>
              </a:prstGeom>
              <a:grpFill/>
              <a:ln w="142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Line 29">
                <a:extLst>
                  <a:ext uri="{FF2B5EF4-FFF2-40B4-BE49-F238E27FC236}">
                    <a16:creationId xmlns:a16="http://schemas.microsoft.com/office/drawing/2014/main" id="{BFB856CE-6122-5EFD-DD47-BA314A476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8670" y="1304925"/>
                <a:ext cx="0" cy="0"/>
              </a:xfrm>
              <a:prstGeom prst="line">
                <a:avLst/>
              </a:prstGeom>
              <a:grpFill/>
              <a:ln w="142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Line 355">
                <a:extLst>
                  <a:ext uri="{FF2B5EF4-FFF2-40B4-BE49-F238E27FC236}">
                    <a16:creationId xmlns:a16="http://schemas.microsoft.com/office/drawing/2014/main" id="{594A5F6D-7765-60A1-78C0-80459F353A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8670" y="1574800"/>
                <a:ext cx="0" cy="0"/>
              </a:xfrm>
              <a:prstGeom prst="line">
                <a:avLst/>
              </a:prstGeom>
              <a:grpFill/>
              <a:ln w="1428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4" name="Oval 40">
              <a:extLst>
                <a:ext uri="{FF2B5EF4-FFF2-40B4-BE49-F238E27FC236}">
                  <a16:creationId xmlns:a16="http://schemas.microsoft.com/office/drawing/2014/main" id="{3868E7E1-B449-F5F7-AE2C-F7E9CC5D74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538276" y="1995802"/>
              <a:ext cx="70054" cy="700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4B260FD9-74B7-6374-41C7-BEF382549E4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067911" y="1905733"/>
              <a:ext cx="635491" cy="660509"/>
            </a:xfrm>
            <a:custGeom>
              <a:avLst/>
              <a:gdLst>
                <a:gd name="T0" fmla="*/ 375 w 382"/>
                <a:gd name="T1" fmla="*/ 74 h 397"/>
                <a:gd name="T2" fmla="*/ 327 w 382"/>
                <a:gd name="T3" fmla="*/ 37 h 397"/>
                <a:gd name="T4" fmla="*/ 312 w 382"/>
                <a:gd name="T5" fmla="*/ 36 h 397"/>
                <a:gd name="T6" fmla="*/ 277 w 382"/>
                <a:gd name="T7" fmla="*/ 56 h 397"/>
                <a:gd name="T8" fmla="*/ 139 w 382"/>
                <a:gd name="T9" fmla="*/ 32 h 397"/>
                <a:gd name="T10" fmla="*/ 78 w 382"/>
                <a:gd name="T11" fmla="*/ 0 h 397"/>
                <a:gd name="T12" fmla="*/ 4 w 382"/>
                <a:gd name="T13" fmla="*/ 74 h 397"/>
                <a:gd name="T14" fmla="*/ 35 w 382"/>
                <a:gd name="T15" fmla="*/ 134 h 397"/>
                <a:gd name="T16" fmla="*/ 84 w 382"/>
                <a:gd name="T17" fmla="*/ 302 h 397"/>
                <a:gd name="T18" fmla="*/ 13 w 382"/>
                <a:gd name="T19" fmla="*/ 302 h 397"/>
                <a:gd name="T20" fmla="*/ 0 w 382"/>
                <a:gd name="T21" fmla="*/ 315 h 397"/>
                <a:gd name="T22" fmla="*/ 0 w 382"/>
                <a:gd name="T23" fmla="*/ 384 h 397"/>
                <a:gd name="T24" fmla="*/ 13 w 382"/>
                <a:gd name="T25" fmla="*/ 397 h 397"/>
                <a:gd name="T26" fmla="*/ 301 w 382"/>
                <a:gd name="T27" fmla="*/ 397 h 397"/>
                <a:gd name="T28" fmla="*/ 315 w 382"/>
                <a:gd name="T29" fmla="*/ 384 h 397"/>
                <a:gd name="T30" fmla="*/ 315 w 382"/>
                <a:gd name="T31" fmla="*/ 315 h 397"/>
                <a:gd name="T32" fmla="*/ 301 w 382"/>
                <a:gd name="T33" fmla="*/ 302 h 397"/>
                <a:gd name="T34" fmla="*/ 202 w 382"/>
                <a:gd name="T35" fmla="*/ 302 h 397"/>
                <a:gd name="T36" fmla="*/ 140 w 382"/>
                <a:gd name="T37" fmla="*/ 128 h 397"/>
                <a:gd name="T38" fmla="*/ 264 w 382"/>
                <a:gd name="T39" fmla="*/ 142 h 397"/>
                <a:gd name="T40" fmla="*/ 289 w 382"/>
                <a:gd name="T41" fmla="*/ 170 h 397"/>
                <a:gd name="T42" fmla="*/ 299 w 382"/>
                <a:gd name="T43" fmla="*/ 174 h 397"/>
                <a:gd name="T44" fmla="*/ 301 w 382"/>
                <a:gd name="T45" fmla="*/ 174 h 397"/>
                <a:gd name="T46" fmla="*/ 354 w 382"/>
                <a:gd name="T47" fmla="*/ 167 h 397"/>
                <a:gd name="T48" fmla="*/ 365 w 382"/>
                <a:gd name="T49" fmla="*/ 152 h 397"/>
                <a:gd name="T50" fmla="*/ 350 w 382"/>
                <a:gd name="T51" fmla="*/ 140 h 397"/>
                <a:gd name="T52" fmla="*/ 304 w 382"/>
                <a:gd name="T53" fmla="*/ 146 h 397"/>
                <a:gd name="T54" fmla="*/ 283 w 382"/>
                <a:gd name="T55" fmla="*/ 123 h 397"/>
                <a:gd name="T56" fmla="*/ 290 w 382"/>
                <a:gd name="T57" fmla="*/ 79 h 397"/>
                <a:gd name="T58" fmla="*/ 317 w 382"/>
                <a:gd name="T59" fmla="*/ 63 h 397"/>
                <a:gd name="T60" fmla="*/ 358 w 382"/>
                <a:gd name="T61" fmla="*/ 95 h 397"/>
                <a:gd name="T62" fmla="*/ 377 w 382"/>
                <a:gd name="T63" fmla="*/ 93 h 397"/>
                <a:gd name="T64" fmla="*/ 375 w 382"/>
                <a:gd name="T65" fmla="*/ 74 h 397"/>
                <a:gd name="T66" fmla="*/ 31 w 382"/>
                <a:gd name="T67" fmla="*/ 74 h 397"/>
                <a:gd name="T68" fmla="*/ 78 w 382"/>
                <a:gd name="T69" fmla="*/ 27 h 397"/>
                <a:gd name="T70" fmla="*/ 125 w 382"/>
                <a:gd name="T71" fmla="*/ 74 h 397"/>
                <a:gd name="T72" fmla="*/ 78 w 382"/>
                <a:gd name="T73" fmla="*/ 121 h 397"/>
                <a:gd name="T74" fmla="*/ 31 w 382"/>
                <a:gd name="T75" fmla="*/ 74 h 397"/>
                <a:gd name="T76" fmla="*/ 288 w 382"/>
                <a:gd name="T77" fmla="*/ 329 h 397"/>
                <a:gd name="T78" fmla="*/ 288 w 382"/>
                <a:gd name="T79" fmla="*/ 370 h 397"/>
                <a:gd name="T80" fmla="*/ 27 w 382"/>
                <a:gd name="T81" fmla="*/ 370 h 397"/>
                <a:gd name="T82" fmla="*/ 27 w 382"/>
                <a:gd name="T83" fmla="*/ 329 h 397"/>
                <a:gd name="T84" fmla="*/ 288 w 382"/>
                <a:gd name="T85" fmla="*/ 329 h 397"/>
                <a:gd name="T86" fmla="*/ 173 w 382"/>
                <a:gd name="T87" fmla="*/ 302 h 397"/>
                <a:gd name="T88" fmla="*/ 112 w 382"/>
                <a:gd name="T89" fmla="*/ 302 h 397"/>
                <a:gd name="T90" fmla="*/ 67 w 382"/>
                <a:gd name="T91" fmla="*/ 147 h 397"/>
                <a:gd name="T92" fmla="*/ 115 w 382"/>
                <a:gd name="T93" fmla="*/ 138 h 397"/>
                <a:gd name="T94" fmla="*/ 173 w 382"/>
                <a:gd name="T95" fmla="*/ 302 h 397"/>
                <a:gd name="T96" fmla="*/ 151 w 382"/>
                <a:gd name="T97" fmla="*/ 63 h 397"/>
                <a:gd name="T98" fmla="*/ 263 w 382"/>
                <a:gd name="T99" fmla="*/ 80 h 397"/>
                <a:gd name="T100" fmla="*/ 257 w 382"/>
                <a:gd name="T101" fmla="*/ 116 h 397"/>
                <a:gd name="T102" fmla="*/ 147 w 382"/>
                <a:gd name="T103" fmla="*/ 102 h 397"/>
                <a:gd name="T104" fmla="*/ 152 w 382"/>
                <a:gd name="T105" fmla="*/ 74 h 397"/>
                <a:gd name="T106" fmla="*/ 151 w 382"/>
                <a:gd name="T107" fmla="*/ 63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2" h="397">
                  <a:moveTo>
                    <a:pt x="375" y="74"/>
                  </a:moveTo>
                  <a:cubicBezTo>
                    <a:pt x="327" y="37"/>
                    <a:pt x="327" y="37"/>
                    <a:pt x="327" y="37"/>
                  </a:cubicBezTo>
                  <a:cubicBezTo>
                    <a:pt x="322" y="33"/>
                    <a:pt x="316" y="33"/>
                    <a:pt x="312" y="3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25" y="12"/>
                    <a:pt x="102" y="0"/>
                    <a:pt x="78" y="0"/>
                  </a:cubicBezTo>
                  <a:cubicBezTo>
                    <a:pt x="37" y="0"/>
                    <a:pt x="4" y="33"/>
                    <a:pt x="4" y="74"/>
                  </a:cubicBezTo>
                  <a:cubicBezTo>
                    <a:pt x="4" y="98"/>
                    <a:pt x="16" y="120"/>
                    <a:pt x="35" y="134"/>
                  </a:cubicBezTo>
                  <a:cubicBezTo>
                    <a:pt x="84" y="302"/>
                    <a:pt x="84" y="302"/>
                    <a:pt x="84" y="302"/>
                  </a:cubicBezTo>
                  <a:cubicBezTo>
                    <a:pt x="13" y="302"/>
                    <a:pt x="13" y="302"/>
                    <a:pt x="13" y="302"/>
                  </a:cubicBezTo>
                  <a:cubicBezTo>
                    <a:pt x="6" y="302"/>
                    <a:pt x="0" y="308"/>
                    <a:pt x="0" y="315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391"/>
                    <a:pt x="6" y="397"/>
                    <a:pt x="13" y="397"/>
                  </a:cubicBezTo>
                  <a:cubicBezTo>
                    <a:pt x="301" y="397"/>
                    <a:pt x="301" y="397"/>
                    <a:pt x="301" y="397"/>
                  </a:cubicBezTo>
                  <a:cubicBezTo>
                    <a:pt x="309" y="397"/>
                    <a:pt x="315" y="391"/>
                    <a:pt x="315" y="384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15" y="308"/>
                    <a:pt x="309" y="302"/>
                    <a:pt x="301" y="302"/>
                  </a:cubicBezTo>
                  <a:cubicBezTo>
                    <a:pt x="202" y="302"/>
                    <a:pt x="202" y="302"/>
                    <a:pt x="202" y="302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89" y="170"/>
                    <a:pt x="289" y="170"/>
                    <a:pt x="289" y="170"/>
                  </a:cubicBezTo>
                  <a:cubicBezTo>
                    <a:pt x="292" y="172"/>
                    <a:pt x="296" y="174"/>
                    <a:pt x="299" y="174"/>
                  </a:cubicBezTo>
                  <a:cubicBezTo>
                    <a:pt x="300" y="174"/>
                    <a:pt x="300" y="174"/>
                    <a:pt x="301" y="174"/>
                  </a:cubicBezTo>
                  <a:cubicBezTo>
                    <a:pt x="354" y="167"/>
                    <a:pt x="354" y="167"/>
                    <a:pt x="354" y="167"/>
                  </a:cubicBezTo>
                  <a:cubicBezTo>
                    <a:pt x="361" y="166"/>
                    <a:pt x="366" y="159"/>
                    <a:pt x="365" y="152"/>
                  </a:cubicBezTo>
                  <a:cubicBezTo>
                    <a:pt x="365" y="144"/>
                    <a:pt x="358" y="139"/>
                    <a:pt x="350" y="140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317" y="63"/>
                    <a:pt x="317" y="63"/>
                    <a:pt x="317" y="63"/>
                  </a:cubicBezTo>
                  <a:cubicBezTo>
                    <a:pt x="358" y="95"/>
                    <a:pt x="358" y="95"/>
                    <a:pt x="358" y="95"/>
                  </a:cubicBezTo>
                  <a:cubicBezTo>
                    <a:pt x="364" y="100"/>
                    <a:pt x="373" y="99"/>
                    <a:pt x="377" y="93"/>
                  </a:cubicBezTo>
                  <a:cubicBezTo>
                    <a:pt x="382" y="87"/>
                    <a:pt x="381" y="79"/>
                    <a:pt x="375" y="74"/>
                  </a:cubicBezTo>
                  <a:close/>
                  <a:moveTo>
                    <a:pt x="31" y="74"/>
                  </a:moveTo>
                  <a:cubicBezTo>
                    <a:pt x="31" y="48"/>
                    <a:pt x="52" y="27"/>
                    <a:pt x="78" y="27"/>
                  </a:cubicBezTo>
                  <a:cubicBezTo>
                    <a:pt x="104" y="27"/>
                    <a:pt x="125" y="48"/>
                    <a:pt x="125" y="74"/>
                  </a:cubicBezTo>
                  <a:cubicBezTo>
                    <a:pt x="125" y="100"/>
                    <a:pt x="104" y="121"/>
                    <a:pt x="78" y="121"/>
                  </a:cubicBezTo>
                  <a:cubicBezTo>
                    <a:pt x="52" y="121"/>
                    <a:pt x="31" y="100"/>
                    <a:pt x="31" y="74"/>
                  </a:cubicBezTo>
                  <a:close/>
                  <a:moveTo>
                    <a:pt x="288" y="329"/>
                  </a:moveTo>
                  <a:cubicBezTo>
                    <a:pt x="288" y="370"/>
                    <a:pt x="288" y="370"/>
                    <a:pt x="288" y="370"/>
                  </a:cubicBezTo>
                  <a:cubicBezTo>
                    <a:pt x="27" y="370"/>
                    <a:pt x="27" y="370"/>
                    <a:pt x="27" y="370"/>
                  </a:cubicBezTo>
                  <a:cubicBezTo>
                    <a:pt x="27" y="329"/>
                    <a:pt x="27" y="329"/>
                    <a:pt x="27" y="329"/>
                  </a:cubicBezTo>
                  <a:lnTo>
                    <a:pt x="288" y="329"/>
                  </a:lnTo>
                  <a:close/>
                  <a:moveTo>
                    <a:pt x="173" y="302"/>
                  </a:moveTo>
                  <a:cubicBezTo>
                    <a:pt x="112" y="302"/>
                    <a:pt x="112" y="302"/>
                    <a:pt x="112" y="302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83" y="150"/>
                    <a:pt x="100" y="146"/>
                    <a:pt x="115" y="138"/>
                  </a:cubicBezTo>
                  <a:lnTo>
                    <a:pt x="173" y="302"/>
                  </a:lnTo>
                  <a:close/>
                  <a:moveTo>
                    <a:pt x="151" y="63"/>
                  </a:moveTo>
                  <a:cubicBezTo>
                    <a:pt x="263" y="80"/>
                    <a:pt x="263" y="80"/>
                    <a:pt x="263" y="80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50" y="93"/>
                    <a:pt x="152" y="84"/>
                    <a:pt x="152" y="74"/>
                  </a:cubicBezTo>
                  <a:cubicBezTo>
                    <a:pt x="152" y="70"/>
                    <a:pt x="152" y="66"/>
                    <a:pt x="151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BB35A2-2A0F-F1D9-0C76-7EB0CA51C7FA}"/>
              </a:ext>
            </a:extLst>
          </p:cNvPr>
          <p:cNvGrpSpPr/>
          <p:nvPr userDrawn="1"/>
        </p:nvGrpSpPr>
        <p:grpSpPr>
          <a:xfrm>
            <a:off x="2252517" y="5065818"/>
            <a:ext cx="326910" cy="356147"/>
            <a:chOff x="3604949" y="4558505"/>
            <a:chExt cx="195263" cy="212726"/>
          </a:xfrm>
          <a:solidFill>
            <a:schemeClr val="bg2"/>
          </a:solidFill>
        </p:grpSpPr>
        <p:sp>
          <p:nvSpPr>
            <p:cNvPr id="22" name="Freeform 1288">
              <a:extLst>
                <a:ext uri="{FF2B5EF4-FFF2-40B4-BE49-F238E27FC236}">
                  <a16:creationId xmlns:a16="http://schemas.microsoft.com/office/drawing/2014/main" id="{C49B1754-3F4C-F690-FC84-947A8A53B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4949" y="4601368"/>
              <a:ext cx="195263" cy="169863"/>
            </a:xfrm>
            <a:custGeom>
              <a:avLst/>
              <a:gdLst>
                <a:gd name="T0" fmla="*/ 352 w 361"/>
                <a:gd name="T1" fmla="*/ 92 h 317"/>
                <a:gd name="T2" fmla="*/ 334 w 361"/>
                <a:gd name="T3" fmla="*/ 92 h 317"/>
                <a:gd name="T4" fmla="*/ 228 w 361"/>
                <a:gd name="T5" fmla="*/ 145 h 317"/>
                <a:gd name="T6" fmla="*/ 228 w 361"/>
                <a:gd name="T7" fmla="*/ 109 h 317"/>
                <a:gd name="T8" fmla="*/ 219 w 361"/>
                <a:gd name="T9" fmla="*/ 92 h 317"/>
                <a:gd name="T10" fmla="*/ 200 w 361"/>
                <a:gd name="T11" fmla="*/ 92 h 317"/>
                <a:gd name="T12" fmla="*/ 94 w 361"/>
                <a:gd name="T13" fmla="*/ 145 h 317"/>
                <a:gd name="T14" fmla="*/ 94 w 361"/>
                <a:gd name="T15" fmla="*/ 19 h 317"/>
                <a:gd name="T16" fmla="*/ 75 w 361"/>
                <a:gd name="T17" fmla="*/ 0 h 317"/>
                <a:gd name="T18" fmla="*/ 19 w 361"/>
                <a:gd name="T19" fmla="*/ 0 h 317"/>
                <a:gd name="T20" fmla="*/ 0 w 361"/>
                <a:gd name="T21" fmla="*/ 19 h 317"/>
                <a:gd name="T22" fmla="*/ 0 w 361"/>
                <a:gd name="T23" fmla="*/ 298 h 317"/>
                <a:gd name="T24" fmla="*/ 19 w 361"/>
                <a:gd name="T25" fmla="*/ 317 h 317"/>
                <a:gd name="T26" fmla="*/ 342 w 361"/>
                <a:gd name="T27" fmla="*/ 317 h 317"/>
                <a:gd name="T28" fmla="*/ 361 w 361"/>
                <a:gd name="T29" fmla="*/ 298 h 317"/>
                <a:gd name="T30" fmla="*/ 361 w 361"/>
                <a:gd name="T31" fmla="*/ 109 h 317"/>
                <a:gd name="T32" fmla="*/ 352 w 361"/>
                <a:gd name="T33" fmla="*/ 92 h 317"/>
                <a:gd name="T34" fmla="*/ 334 w 361"/>
                <a:gd name="T35" fmla="*/ 290 h 317"/>
                <a:gd name="T36" fmla="*/ 27 w 361"/>
                <a:gd name="T37" fmla="*/ 290 h 317"/>
                <a:gd name="T38" fmla="*/ 27 w 361"/>
                <a:gd name="T39" fmla="*/ 27 h 317"/>
                <a:gd name="T40" fmla="*/ 67 w 361"/>
                <a:gd name="T41" fmla="*/ 27 h 317"/>
                <a:gd name="T42" fmla="*/ 67 w 361"/>
                <a:gd name="T43" fmla="*/ 175 h 317"/>
                <a:gd name="T44" fmla="*/ 71 w 361"/>
                <a:gd name="T45" fmla="*/ 182 h 317"/>
                <a:gd name="T46" fmla="*/ 79 w 361"/>
                <a:gd name="T47" fmla="*/ 182 h 317"/>
                <a:gd name="T48" fmla="*/ 201 w 361"/>
                <a:gd name="T49" fmla="*/ 121 h 317"/>
                <a:gd name="T50" fmla="*/ 201 w 361"/>
                <a:gd name="T51" fmla="*/ 175 h 317"/>
                <a:gd name="T52" fmla="*/ 204 w 361"/>
                <a:gd name="T53" fmla="*/ 182 h 317"/>
                <a:gd name="T54" fmla="*/ 212 w 361"/>
                <a:gd name="T55" fmla="*/ 182 h 317"/>
                <a:gd name="T56" fmla="*/ 334 w 361"/>
                <a:gd name="T57" fmla="*/ 121 h 317"/>
                <a:gd name="T58" fmla="*/ 334 w 361"/>
                <a:gd name="T59" fmla="*/ 29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1" h="317">
                  <a:moveTo>
                    <a:pt x="352" y="92"/>
                  </a:moveTo>
                  <a:cubicBezTo>
                    <a:pt x="347" y="89"/>
                    <a:pt x="340" y="89"/>
                    <a:pt x="334" y="92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8" y="109"/>
                    <a:pt x="228" y="109"/>
                    <a:pt x="228" y="109"/>
                  </a:cubicBezTo>
                  <a:cubicBezTo>
                    <a:pt x="228" y="102"/>
                    <a:pt x="224" y="96"/>
                    <a:pt x="219" y="92"/>
                  </a:cubicBezTo>
                  <a:cubicBezTo>
                    <a:pt x="213" y="89"/>
                    <a:pt x="206" y="89"/>
                    <a:pt x="200" y="92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9"/>
                    <a:pt x="86" y="0"/>
                    <a:pt x="7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8"/>
                    <a:pt x="9" y="317"/>
                    <a:pt x="19" y="317"/>
                  </a:cubicBezTo>
                  <a:cubicBezTo>
                    <a:pt x="342" y="317"/>
                    <a:pt x="342" y="317"/>
                    <a:pt x="342" y="317"/>
                  </a:cubicBezTo>
                  <a:cubicBezTo>
                    <a:pt x="353" y="317"/>
                    <a:pt x="361" y="308"/>
                    <a:pt x="361" y="298"/>
                  </a:cubicBezTo>
                  <a:cubicBezTo>
                    <a:pt x="361" y="109"/>
                    <a:pt x="361" y="109"/>
                    <a:pt x="361" y="109"/>
                  </a:cubicBezTo>
                  <a:cubicBezTo>
                    <a:pt x="361" y="102"/>
                    <a:pt x="358" y="96"/>
                    <a:pt x="352" y="92"/>
                  </a:cubicBezTo>
                  <a:close/>
                  <a:moveTo>
                    <a:pt x="334" y="290"/>
                  </a:moveTo>
                  <a:cubicBezTo>
                    <a:pt x="27" y="290"/>
                    <a:pt x="27" y="290"/>
                    <a:pt x="27" y="290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175"/>
                    <a:pt x="67" y="175"/>
                    <a:pt x="67" y="175"/>
                  </a:cubicBezTo>
                  <a:cubicBezTo>
                    <a:pt x="67" y="178"/>
                    <a:pt x="69" y="181"/>
                    <a:pt x="71" y="182"/>
                  </a:cubicBezTo>
                  <a:cubicBezTo>
                    <a:pt x="73" y="184"/>
                    <a:pt x="76" y="184"/>
                    <a:pt x="79" y="182"/>
                  </a:cubicBezTo>
                  <a:cubicBezTo>
                    <a:pt x="201" y="121"/>
                    <a:pt x="201" y="121"/>
                    <a:pt x="201" y="121"/>
                  </a:cubicBezTo>
                  <a:cubicBezTo>
                    <a:pt x="201" y="175"/>
                    <a:pt x="201" y="175"/>
                    <a:pt x="201" y="175"/>
                  </a:cubicBezTo>
                  <a:cubicBezTo>
                    <a:pt x="201" y="178"/>
                    <a:pt x="202" y="181"/>
                    <a:pt x="204" y="182"/>
                  </a:cubicBezTo>
                  <a:cubicBezTo>
                    <a:pt x="207" y="184"/>
                    <a:pt x="210" y="184"/>
                    <a:pt x="212" y="182"/>
                  </a:cubicBezTo>
                  <a:cubicBezTo>
                    <a:pt x="334" y="121"/>
                    <a:pt x="334" y="121"/>
                    <a:pt x="334" y="121"/>
                  </a:cubicBezTo>
                  <a:lnTo>
                    <a:pt x="334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89">
              <a:extLst>
                <a:ext uri="{FF2B5EF4-FFF2-40B4-BE49-F238E27FC236}">
                  <a16:creationId xmlns:a16="http://schemas.microsoft.com/office/drawing/2014/main" id="{602317C1-36CF-B931-6136-FEC574A41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8299" y="4717255"/>
              <a:ext cx="23813" cy="23813"/>
            </a:xfrm>
            <a:custGeom>
              <a:avLst/>
              <a:gdLst>
                <a:gd name="T0" fmla="*/ 8 w 44"/>
                <a:gd name="T1" fmla="*/ 44 h 44"/>
                <a:gd name="T2" fmla="*/ 36 w 44"/>
                <a:gd name="T3" fmla="*/ 44 h 44"/>
                <a:gd name="T4" fmla="*/ 44 w 44"/>
                <a:gd name="T5" fmla="*/ 36 h 44"/>
                <a:gd name="T6" fmla="*/ 44 w 44"/>
                <a:gd name="T7" fmla="*/ 8 h 44"/>
                <a:gd name="T8" fmla="*/ 36 w 44"/>
                <a:gd name="T9" fmla="*/ 0 h 44"/>
                <a:gd name="T10" fmla="*/ 8 w 44"/>
                <a:gd name="T11" fmla="*/ 0 h 44"/>
                <a:gd name="T12" fmla="*/ 0 w 44"/>
                <a:gd name="T13" fmla="*/ 8 h 44"/>
                <a:gd name="T14" fmla="*/ 0 w 44"/>
                <a:gd name="T15" fmla="*/ 36 h 44"/>
                <a:gd name="T16" fmla="*/ 8 w 44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4">
                  <a:moveTo>
                    <a:pt x="8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40" y="44"/>
                    <a:pt x="44" y="40"/>
                    <a:pt x="44" y="3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3"/>
                    <a:pt x="40" y="0"/>
                    <a:pt x="3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3" y="44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90">
              <a:extLst>
                <a:ext uri="{FF2B5EF4-FFF2-40B4-BE49-F238E27FC236}">
                  <a16:creationId xmlns:a16="http://schemas.microsoft.com/office/drawing/2014/main" id="{386A596D-4EE0-CF3E-6B94-20F62B066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674" y="4717255"/>
              <a:ext cx="23813" cy="23813"/>
            </a:xfrm>
            <a:custGeom>
              <a:avLst/>
              <a:gdLst>
                <a:gd name="T0" fmla="*/ 36 w 44"/>
                <a:gd name="T1" fmla="*/ 0 h 44"/>
                <a:gd name="T2" fmla="*/ 8 w 44"/>
                <a:gd name="T3" fmla="*/ 0 h 44"/>
                <a:gd name="T4" fmla="*/ 0 w 44"/>
                <a:gd name="T5" fmla="*/ 8 h 44"/>
                <a:gd name="T6" fmla="*/ 0 w 44"/>
                <a:gd name="T7" fmla="*/ 36 h 44"/>
                <a:gd name="T8" fmla="*/ 8 w 44"/>
                <a:gd name="T9" fmla="*/ 44 h 44"/>
                <a:gd name="T10" fmla="*/ 36 w 44"/>
                <a:gd name="T11" fmla="*/ 44 h 44"/>
                <a:gd name="T12" fmla="*/ 44 w 44"/>
                <a:gd name="T13" fmla="*/ 36 h 44"/>
                <a:gd name="T14" fmla="*/ 44 w 44"/>
                <a:gd name="T15" fmla="*/ 8 h 44"/>
                <a:gd name="T16" fmla="*/ 36 w 44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4">
                  <a:moveTo>
                    <a:pt x="3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3" y="44"/>
                    <a:pt x="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40" y="44"/>
                    <a:pt x="44" y="40"/>
                    <a:pt x="44" y="36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3"/>
                    <a:pt x="40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91">
              <a:extLst>
                <a:ext uri="{FF2B5EF4-FFF2-40B4-BE49-F238E27FC236}">
                  <a16:creationId xmlns:a16="http://schemas.microsoft.com/office/drawing/2014/main" id="{95CA1621-37C1-05E0-8AC4-69B8E6D84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461" y="4717255"/>
              <a:ext cx="25400" cy="23813"/>
            </a:xfrm>
            <a:custGeom>
              <a:avLst/>
              <a:gdLst>
                <a:gd name="T0" fmla="*/ 37 w 45"/>
                <a:gd name="T1" fmla="*/ 0 h 44"/>
                <a:gd name="T2" fmla="*/ 9 w 45"/>
                <a:gd name="T3" fmla="*/ 0 h 44"/>
                <a:gd name="T4" fmla="*/ 0 w 45"/>
                <a:gd name="T5" fmla="*/ 8 h 44"/>
                <a:gd name="T6" fmla="*/ 0 w 45"/>
                <a:gd name="T7" fmla="*/ 36 h 44"/>
                <a:gd name="T8" fmla="*/ 9 w 45"/>
                <a:gd name="T9" fmla="*/ 44 h 44"/>
                <a:gd name="T10" fmla="*/ 37 w 45"/>
                <a:gd name="T11" fmla="*/ 44 h 44"/>
                <a:gd name="T12" fmla="*/ 45 w 45"/>
                <a:gd name="T13" fmla="*/ 36 h 44"/>
                <a:gd name="T14" fmla="*/ 45 w 45"/>
                <a:gd name="T15" fmla="*/ 8 h 44"/>
                <a:gd name="T16" fmla="*/ 37 w 45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4">
                  <a:moveTo>
                    <a:pt x="3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9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41" y="44"/>
                    <a:pt x="45" y="40"/>
                    <a:pt x="45" y="36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3"/>
                    <a:pt x="41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92">
              <a:extLst>
                <a:ext uri="{FF2B5EF4-FFF2-40B4-BE49-F238E27FC236}">
                  <a16:creationId xmlns:a16="http://schemas.microsoft.com/office/drawing/2014/main" id="{88BB64EA-7C4C-E50D-8CA6-CD42EA919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611" y="4558505"/>
              <a:ext cx="101600" cy="58738"/>
            </a:xfrm>
            <a:custGeom>
              <a:avLst/>
              <a:gdLst>
                <a:gd name="T0" fmla="*/ 5 w 188"/>
                <a:gd name="T1" fmla="*/ 32 h 109"/>
                <a:gd name="T2" fmla="*/ 5 w 188"/>
                <a:gd name="T3" fmla="*/ 32 h 109"/>
                <a:gd name="T4" fmla="*/ 18 w 188"/>
                <a:gd name="T5" fmla="*/ 38 h 109"/>
                <a:gd name="T6" fmla="*/ 102 w 188"/>
                <a:gd name="T7" fmla="*/ 42 h 109"/>
                <a:gd name="T8" fmla="*/ 161 w 188"/>
                <a:gd name="T9" fmla="*/ 102 h 109"/>
                <a:gd name="T10" fmla="*/ 172 w 188"/>
                <a:gd name="T11" fmla="*/ 108 h 109"/>
                <a:gd name="T12" fmla="*/ 174 w 188"/>
                <a:gd name="T13" fmla="*/ 107 h 109"/>
                <a:gd name="T14" fmla="*/ 181 w 188"/>
                <a:gd name="T15" fmla="*/ 104 h 109"/>
                <a:gd name="T16" fmla="*/ 181 w 188"/>
                <a:gd name="T17" fmla="*/ 104 h 109"/>
                <a:gd name="T18" fmla="*/ 187 w 188"/>
                <a:gd name="T19" fmla="*/ 99 h 109"/>
                <a:gd name="T20" fmla="*/ 187 w 188"/>
                <a:gd name="T21" fmla="*/ 92 h 109"/>
                <a:gd name="T22" fmla="*/ 113 w 188"/>
                <a:gd name="T23" fmla="*/ 17 h 109"/>
                <a:gd name="T24" fmla="*/ 8 w 188"/>
                <a:gd name="T25" fmla="*/ 12 h 109"/>
                <a:gd name="T26" fmla="*/ 8 w 188"/>
                <a:gd name="T27" fmla="*/ 12 h 109"/>
                <a:gd name="T28" fmla="*/ 2 w 188"/>
                <a:gd name="T29" fmla="*/ 25 h 109"/>
                <a:gd name="T30" fmla="*/ 5 w 188"/>
                <a:gd name="T31" fmla="*/ 3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8" h="109">
                  <a:moveTo>
                    <a:pt x="5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13" y="39"/>
                    <a:pt x="18" y="38"/>
                  </a:cubicBezTo>
                  <a:cubicBezTo>
                    <a:pt x="45" y="28"/>
                    <a:pt x="75" y="30"/>
                    <a:pt x="102" y="42"/>
                  </a:cubicBezTo>
                  <a:cubicBezTo>
                    <a:pt x="129" y="54"/>
                    <a:pt x="150" y="75"/>
                    <a:pt x="161" y="102"/>
                  </a:cubicBezTo>
                  <a:cubicBezTo>
                    <a:pt x="163" y="106"/>
                    <a:pt x="168" y="109"/>
                    <a:pt x="172" y="108"/>
                  </a:cubicBezTo>
                  <a:cubicBezTo>
                    <a:pt x="173" y="108"/>
                    <a:pt x="173" y="107"/>
                    <a:pt x="174" y="107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4" y="103"/>
                    <a:pt x="186" y="101"/>
                    <a:pt x="187" y="99"/>
                  </a:cubicBezTo>
                  <a:cubicBezTo>
                    <a:pt x="188" y="97"/>
                    <a:pt x="188" y="94"/>
                    <a:pt x="187" y="92"/>
                  </a:cubicBezTo>
                  <a:cubicBezTo>
                    <a:pt x="172" y="58"/>
                    <a:pt x="146" y="32"/>
                    <a:pt x="113" y="17"/>
                  </a:cubicBezTo>
                  <a:cubicBezTo>
                    <a:pt x="80" y="2"/>
                    <a:pt x="42" y="0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" y="14"/>
                    <a:pt x="0" y="20"/>
                    <a:pt x="2" y="25"/>
                  </a:cubicBezTo>
                  <a:lnTo>
                    <a:pt x="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93">
              <a:extLst>
                <a:ext uri="{FF2B5EF4-FFF2-40B4-BE49-F238E27FC236}">
                  <a16:creationId xmlns:a16="http://schemas.microsoft.com/office/drawing/2014/main" id="{56080F02-2CA1-C0AB-DCF0-EE7E979AD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549" y="4585493"/>
              <a:ext cx="68263" cy="44450"/>
            </a:xfrm>
            <a:custGeom>
              <a:avLst/>
              <a:gdLst>
                <a:gd name="T0" fmla="*/ 8 w 126"/>
                <a:gd name="T1" fmla="*/ 15 h 84"/>
                <a:gd name="T2" fmla="*/ 7 w 126"/>
                <a:gd name="T3" fmla="*/ 15 h 84"/>
                <a:gd name="T4" fmla="*/ 2 w 126"/>
                <a:gd name="T5" fmla="*/ 28 h 84"/>
                <a:gd name="T6" fmla="*/ 5 w 126"/>
                <a:gd name="T7" fmla="*/ 35 h 84"/>
                <a:gd name="T8" fmla="*/ 5 w 126"/>
                <a:gd name="T9" fmla="*/ 36 h 84"/>
                <a:gd name="T10" fmla="*/ 17 w 126"/>
                <a:gd name="T11" fmla="*/ 41 h 84"/>
                <a:gd name="T12" fmla="*/ 98 w 126"/>
                <a:gd name="T13" fmla="*/ 77 h 84"/>
                <a:gd name="T14" fmla="*/ 109 w 126"/>
                <a:gd name="T15" fmla="*/ 83 h 84"/>
                <a:gd name="T16" fmla="*/ 110 w 126"/>
                <a:gd name="T17" fmla="*/ 82 h 84"/>
                <a:gd name="T18" fmla="*/ 118 w 126"/>
                <a:gd name="T19" fmla="*/ 79 h 84"/>
                <a:gd name="T20" fmla="*/ 118 w 126"/>
                <a:gd name="T21" fmla="*/ 79 h 84"/>
                <a:gd name="T22" fmla="*/ 124 w 126"/>
                <a:gd name="T23" fmla="*/ 67 h 84"/>
                <a:gd name="T24" fmla="*/ 8 w 126"/>
                <a:gd name="T25" fmla="*/ 1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" h="84">
                  <a:moveTo>
                    <a:pt x="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2" y="17"/>
                    <a:pt x="0" y="23"/>
                    <a:pt x="2" y="2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7" y="40"/>
                    <a:pt x="12" y="42"/>
                    <a:pt x="17" y="41"/>
                  </a:cubicBezTo>
                  <a:cubicBezTo>
                    <a:pt x="49" y="31"/>
                    <a:pt x="84" y="46"/>
                    <a:pt x="98" y="77"/>
                  </a:cubicBezTo>
                  <a:cubicBezTo>
                    <a:pt x="100" y="81"/>
                    <a:pt x="105" y="84"/>
                    <a:pt x="109" y="83"/>
                  </a:cubicBezTo>
                  <a:cubicBezTo>
                    <a:pt x="110" y="83"/>
                    <a:pt x="110" y="82"/>
                    <a:pt x="110" y="8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23" y="77"/>
                    <a:pt x="126" y="71"/>
                    <a:pt x="124" y="67"/>
                  </a:cubicBezTo>
                  <a:cubicBezTo>
                    <a:pt x="104" y="22"/>
                    <a:pt x="54" y="0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157351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006FD6E2-8534-5AB6-B3EE-3B17B224C6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0340"/>
            <a:ext cx="4560213" cy="6787660"/>
          </a:xfrm>
          <a:prstGeom prst="rect">
            <a:avLst/>
          </a:prstGeom>
        </p:spPr>
      </p:pic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72DDE7A5-E2F2-4CF2-B186-F3795441777B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7F1F9F-4C3C-4D70-9F0E-5759721FA966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15E115-25E8-43EB-BA59-CCA58D4B8507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EB0E3C50-5D0D-4B3D-AB5E-FB14C5060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27BAD98C-D2A0-4D70-8EE5-0EF8CD534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691DC690-D4FD-4831-96EA-3B2665EC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C76CB046-A760-4B56-AE94-1EB3F5FDF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EE180CB8-C23E-474B-B32A-6F5128D6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Picture Placeholder 76">
            <a:extLst>
              <a:ext uri="{FF2B5EF4-FFF2-40B4-BE49-F238E27FC236}">
                <a16:creationId xmlns:a16="http://schemas.microsoft.com/office/drawing/2014/main" id="{E4A78C83-54D3-4811-1AC5-48882A7886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19" y="78902"/>
            <a:ext cx="4558294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3F45C7-8290-2436-0B0B-D5D6040CE12B}"/>
              </a:ext>
            </a:extLst>
          </p:cNvPr>
          <p:cNvGrpSpPr/>
          <p:nvPr userDrawn="1"/>
        </p:nvGrpSpPr>
        <p:grpSpPr>
          <a:xfrm>
            <a:off x="2479465" y="422047"/>
            <a:ext cx="1853698" cy="1214240"/>
            <a:chOff x="2465818" y="423544"/>
            <a:chExt cx="1663897" cy="108991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6B2DC55-BA70-9FCD-3150-96E9555C2F3B}"/>
                </a:ext>
              </a:extLst>
            </p:cNvPr>
            <p:cNvGrpSpPr/>
            <p:nvPr userDrawn="1"/>
          </p:nvGrpSpPr>
          <p:grpSpPr>
            <a:xfrm>
              <a:off x="2465818" y="649240"/>
              <a:ext cx="864217" cy="864217"/>
              <a:chOff x="2465818" y="649240"/>
              <a:chExt cx="864217" cy="86421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7E17E7F-742E-7E88-F091-C1CA2A8816B5}"/>
                  </a:ext>
                </a:extLst>
              </p:cNvPr>
              <p:cNvGrpSpPr/>
              <p:nvPr userDrawn="1"/>
            </p:nvGrpSpPr>
            <p:grpSpPr>
              <a:xfrm>
                <a:off x="2465818" y="649240"/>
                <a:ext cx="864217" cy="864217"/>
                <a:chOff x="3044798" y="657221"/>
                <a:chExt cx="864217" cy="864217"/>
              </a:xfrm>
            </p:grpSpPr>
            <p:pic>
              <p:nvPicPr>
                <p:cNvPr id="8" name="Graphic 7">
                  <a:extLst>
                    <a:ext uri="{FF2B5EF4-FFF2-40B4-BE49-F238E27FC236}">
                      <a16:creationId xmlns:a16="http://schemas.microsoft.com/office/drawing/2014/main" id="{A309E261-E18C-C88C-0F91-CAFBDBD9BC6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4798" y="657221"/>
                  <a:ext cx="864217" cy="864217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2BEB49AD-AD29-7F69-8645-04333F4019C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742" y="742165"/>
                  <a:ext cx="694328" cy="69432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02BD5D2-5239-26A7-0232-3D7220F8FDA8}"/>
                  </a:ext>
                </a:extLst>
              </p:cNvPr>
              <p:cNvGrpSpPr/>
              <p:nvPr userDrawn="1"/>
            </p:nvGrpSpPr>
            <p:grpSpPr>
              <a:xfrm>
                <a:off x="2743319" y="892301"/>
                <a:ext cx="368371" cy="373748"/>
                <a:chOff x="1137485" y="901498"/>
                <a:chExt cx="403974" cy="409871"/>
              </a:xfrm>
              <a:solidFill>
                <a:schemeClr val="bg2"/>
              </a:solidFill>
            </p:grpSpPr>
            <p:sp>
              <p:nvSpPr>
                <p:cNvPr id="14" name="Freeform 1370">
                  <a:extLst>
                    <a:ext uri="{FF2B5EF4-FFF2-40B4-BE49-F238E27FC236}">
                      <a16:creationId xmlns:a16="http://schemas.microsoft.com/office/drawing/2014/main" id="{AED218B0-C264-3ABE-75C1-51E71242BF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37485" y="901498"/>
                  <a:ext cx="259486" cy="409871"/>
                </a:xfrm>
                <a:custGeom>
                  <a:avLst/>
                  <a:gdLst>
                    <a:gd name="T0" fmla="*/ 219 w 258"/>
                    <a:gd name="T1" fmla="*/ 0 h 412"/>
                    <a:gd name="T2" fmla="*/ 39 w 258"/>
                    <a:gd name="T3" fmla="*/ 0 h 412"/>
                    <a:gd name="T4" fmla="*/ 0 w 258"/>
                    <a:gd name="T5" fmla="*/ 39 h 412"/>
                    <a:gd name="T6" fmla="*/ 0 w 258"/>
                    <a:gd name="T7" fmla="*/ 373 h 412"/>
                    <a:gd name="T8" fmla="*/ 39 w 258"/>
                    <a:gd name="T9" fmla="*/ 412 h 412"/>
                    <a:gd name="T10" fmla="*/ 219 w 258"/>
                    <a:gd name="T11" fmla="*/ 412 h 412"/>
                    <a:gd name="T12" fmla="*/ 258 w 258"/>
                    <a:gd name="T13" fmla="*/ 373 h 412"/>
                    <a:gd name="T14" fmla="*/ 258 w 258"/>
                    <a:gd name="T15" fmla="*/ 39 h 412"/>
                    <a:gd name="T16" fmla="*/ 219 w 258"/>
                    <a:gd name="T17" fmla="*/ 0 h 412"/>
                    <a:gd name="T18" fmla="*/ 230 w 258"/>
                    <a:gd name="T19" fmla="*/ 373 h 412"/>
                    <a:gd name="T20" fmla="*/ 219 w 258"/>
                    <a:gd name="T21" fmla="*/ 385 h 412"/>
                    <a:gd name="T22" fmla="*/ 39 w 258"/>
                    <a:gd name="T23" fmla="*/ 385 h 412"/>
                    <a:gd name="T24" fmla="*/ 27 w 258"/>
                    <a:gd name="T25" fmla="*/ 373 h 412"/>
                    <a:gd name="T26" fmla="*/ 27 w 258"/>
                    <a:gd name="T27" fmla="*/ 39 h 412"/>
                    <a:gd name="T28" fmla="*/ 39 w 258"/>
                    <a:gd name="T29" fmla="*/ 28 h 412"/>
                    <a:gd name="T30" fmla="*/ 219 w 258"/>
                    <a:gd name="T31" fmla="*/ 28 h 412"/>
                    <a:gd name="T32" fmla="*/ 230 w 258"/>
                    <a:gd name="T33" fmla="*/ 39 h 412"/>
                    <a:gd name="T34" fmla="*/ 230 w 258"/>
                    <a:gd name="T35" fmla="*/ 373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58" h="412">
                      <a:moveTo>
                        <a:pt x="21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7" y="0"/>
                        <a:pt x="0" y="18"/>
                        <a:pt x="0" y="39"/>
                      </a:cubicBezTo>
                      <a:cubicBezTo>
                        <a:pt x="0" y="373"/>
                        <a:pt x="0" y="373"/>
                        <a:pt x="0" y="373"/>
                      </a:cubicBezTo>
                      <a:cubicBezTo>
                        <a:pt x="0" y="395"/>
                        <a:pt x="17" y="412"/>
                        <a:pt x="39" y="412"/>
                      </a:cubicBezTo>
                      <a:cubicBezTo>
                        <a:pt x="219" y="412"/>
                        <a:pt x="219" y="412"/>
                        <a:pt x="219" y="412"/>
                      </a:cubicBezTo>
                      <a:cubicBezTo>
                        <a:pt x="240" y="412"/>
                        <a:pt x="258" y="395"/>
                        <a:pt x="258" y="373"/>
                      </a:cubicBezTo>
                      <a:cubicBezTo>
                        <a:pt x="258" y="39"/>
                        <a:pt x="258" y="39"/>
                        <a:pt x="258" y="39"/>
                      </a:cubicBezTo>
                      <a:cubicBezTo>
                        <a:pt x="258" y="18"/>
                        <a:pt x="240" y="0"/>
                        <a:pt x="219" y="0"/>
                      </a:cubicBezTo>
                      <a:close/>
                      <a:moveTo>
                        <a:pt x="230" y="373"/>
                      </a:moveTo>
                      <a:cubicBezTo>
                        <a:pt x="230" y="379"/>
                        <a:pt x="225" y="385"/>
                        <a:pt x="219" y="385"/>
                      </a:cubicBezTo>
                      <a:cubicBezTo>
                        <a:pt x="39" y="385"/>
                        <a:pt x="39" y="385"/>
                        <a:pt x="39" y="385"/>
                      </a:cubicBezTo>
                      <a:cubicBezTo>
                        <a:pt x="32" y="385"/>
                        <a:pt x="27" y="379"/>
                        <a:pt x="27" y="373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7" y="33"/>
                        <a:pt x="32" y="28"/>
                        <a:pt x="39" y="28"/>
                      </a:cubicBezTo>
                      <a:cubicBezTo>
                        <a:pt x="219" y="28"/>
                        <a:pt x="219" y="28"/>
                        <a:pt x="219" y="28"/>
                      </a:cubicBezTo>
                      <a:cubicBezTo>
                        <a:pt x="225" y="28"/>
                        <a:pt x="230" y="33"/>
                        <a:pt x="230" y="39"/>
                      </a:cubicBezTo>
                      <a:lnTo>
                        <a:pt x="230" y="3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371">
                  <a:extLst>
                    <a:ext uri="{FF2B5EF4-FFF2-40B4-BE49-F238E27FC236}">
                      <a16:creationId xmlns:a16="http://schemas.microsoft.com/office/drawing/2014/main" id="{D9FCE85A-B7C2-5B28-2DC1-721D0AB138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84664" y="948677"/>
                  <a:ext cx="165128" cy="265383"/>
                </a:xfrm>
                <a:custGeom>
                  <a:avLst/>
                  <a:gdLst>
                    <a:gd name="T0" fmla="*/ 0 w 56"/>
                    <a:gd name="T1" fmla="*/ 90 h 90"/>
                    <a:gd name="T2" fmla="*/ 56 w 56"/>
                    <a:gd name="T3" fmla="*/ 90 h 90"/>
                    <a:gd name="T4" fmla="*/ 56 w 56"/>
                    <a:gd name="T5" fmla="*/ 0 h 90"/>
                    <a:gd name="T6" fmla="*/ 0 w 56"/>
                    <a:gd name="T7" fmla="*/ 0 h 90"/>
                    <a:gd name="T8" fmla="*/ 0 w 56"/>
                    <a:gd name="T9" fmla="*/ 90 h 90"/>
                    <a:gd name="T10" fmla="*/ 9 w 56"/>
                    <a:gd name="T11" fmla="*/ 9 h 90"/>
                    <a:gd name="T12" fmla="*/ 47 w 56"/>
                    <a:gd name="T13" fmla="*/ 9 h 90"/>
                    <a:gd name="T14" fmla="*/ 47 w 56"/>
                    <a:gd name="T15" fmla="*/ 81 h 90"/>
                    <a:gd name="T16" fmla="*/ 9 w 56"/>
                    <a:gd name="T17" fmla="*/ 81 h 90"/>
                    <a:gd name="T18" fmla="*/ 9 w 56"/>
                    <a:gd name="T19" fmla="*/ 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90">
                      <a:moveTo>
                        <a:pt x="0" y="90"/>
                      </a:moveTo>
                      <a:lnTo>
                        <a:pt x="56" y="90"/>
                      </a:lnTo>
                      <a:lnTo>
                        <a:pt x="56" y="0"/>
                      </a:lnTo>
                      <a:lnTo>
                        <a:pt x="0" y="0"/>
                      </a:lnTo>
                      <a:lnTo>
                        <a:pt x="0" y="90"/>
                      </a:lnTo>
                      <a:close/>
                      <a:moveTo>
                        <a:pt x="9" y="9"/>
                      </a:moveTo>
                      <a:lnTo>
                        <a:pt x="47" y="9"/>
                      </a:lnTo>
                      <a:lnTo>
                        <a:pt x="47" y="81"/>
                      </a:lnTo>
                      <a:lnTo>
                        <a:pt x="9" y="81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Oval 1372">
                  <a:extLst>
                    <a:ext uri="{FF2B5EF4-FFF2-40B4-BE49-F238E27FC236}">
                      <a16:creationId xmlns:a16="http://schemas.microsoft.com/office/drawing/2014/main" id="{C09404B2-D426-802A-F02D-37F0B303C8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46586" y="1228803"/>
                  <a:ext cx="44232" cy="4423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373">
                  <a:extLst>
                    <a:ext uri="{FF2B5EF4-FFF2-40B4-BE49-F238E27FC236}">
                      <a16:creationId xmlns:a16="http://schemas.microsoft.com/office/drawing/2014/main" id="{5738E4C1-5C5A-A42F-47B1-2125C6279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9535" y="1004702"/>
                  <a:ext cx="61924" cy="203462"/>
                </a:xfrm>
                <a:custGeom>
                  <a:avLst/>
                  <a:gdLst>
                    <a:gd name="T0" fmla="*/ 24 w 62"/>
                    <a:gd name="T1" fmla="*/ 3 h 203"/>
                    <a:gd name="T2" fmla="*/ 17 w 62"/>
                    <a:gd name="T3" fmla="*/ 0 h 203"/>
                    <a:gd name="T4" fmla="*/ 10 w 62"/>
                    <a:gd name="T5" fmla="*/ 3 h 203"/>
                    <a:gd name="T6" fmla="*/ 10 w 62"/>
                    <a:gd name="T7" fmla="*/ 3 h 203"/>
                    <a:gd name="T8" fmla="*/ 4 w 62"/>
                    <a:gd name="T9" fmla="*/ 9 h 203"/>
                    <a:gd name="T10" fmla="*/ 3 w 62"/>
                    <a:gd name="T11" fmla="*/ 10 h 203"/>
                    <a:gd name="T12" fmla="*/ 4 w 62"/>
                    <a:gd name="T13" fmla="*/ 22 h 203"/>
                    <a:gd name="T14" fmla="*/ 35 w 62"/>
                    <a:gd name="T15" fmla="*/ 101 h 203"/>
                    <a:gd name="T16" fmla="*/ 4 w 62"/>
                    <a:gd name="T17" fmla="*/ 180 h 203"/>
                    <a:gd name="T18" fmla="*/ 4 w 62"/>
                    <a:gd name="T19" fmla="*/ 193 h 203"/>
                    <a:gd name="T20" fmla="*/ 4 w 62"/>
                    <a:gd name="T21" fmla="*/ 193 h 203"/>
                    <a:gd name="T22" fmla="*/ 10 w 62"/>
                    <a:gd name="T23" fmla="*/ 199 h 203"/>
                    <a:gd name="T24" fmla="*/ 23 w 62"/>
                    <a:gd name="T25" fmla="*/ 199 h 203"/>
                    <a:gd name="T26" fmla="*/ 24 w 62"/>
                    <a:gd name="T27" fmla="*/ 199 h 203"/>
                    <a:gd name="T28" fmla="*/ 62 w 62"/>
                    <a:gd name="T29" fmla="*/ 101 h 203"/>
                    <a:gd name="T30" fmla="*/ 24 w 62"/>
                    <a:gd name="T31" fmla="*/ 3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2" h="203">
                      <a:moveTo>
                        <a:pt x="24" y="3"/>
                      </a:moveTo>
                      <a:cubicBezTo>
                        <a:pt x="22" y="2"/>
                        <a:pt x="20" y="0"/>
                        <a:pt x="17" y="0"/>
                      </a:cubicBezTo>
                      <a:cubicBezTo>
                        <a:pt x="14" y="0"/>
                        <a:pt x="12" y="1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3" y="10"/>
                      </a:cubicBezTo>
                      <a:cubicBezTo>
                        <a:pt x="0" y="14"/>
                        <a:pt x="1" y="19"/>
                        <a:pt x="4" y="22"/>
                      </a:cubicBezTo>
                      <a:cubicBezTo>
                        <a:pt x="24" y="44"/>
                        <a:pt x="35" y="72"/>
                        <a:pt x="35" y="101"/>
                      </a:cubicBezTo>
                      <a:cubicBezTo>
                        <a:pt x="35" y="130"/>
                        <a:pt x="24" y="158"/>
                        <a:pt x="4" y="180"/>
                      </a:cubicBezTo>
                      <a:cubicBezTo>
                        <a:pt x="0" y="184"/>
                        <a:pt x="0" y="189"/>
                        <a:pt x="4" y="193"/>
                      </a:cubicBezTo>
                      <a:cubicBezTo>
                        <a:pt x="4" y="193"/>
                        <a:pt x="4" y="193"/>
                        <a:pt x="4" y="193"/>
                      </a:cubicBezTo>
                      <a:cubicBezTo>
                        <a:pt x="10" y="199"/>
                        <a:pt x="10" y="199"/>
                        <a:pt x="10" y="199"/>
                      </a:cubicBezTo>
                      <a:cubicBezTo>
                        <a:pt x="13" y="203"/>
                        <a:pt x="20" y="203"/>
                        <a:pt x="23" y="199"/>
                      </a:cubicBezTo>
                      <a:cubicBezTo>
                        <a:pt x="23" y="199"/>
                        <a:pt x="24" y="199"/>
                        <a:pt x="24" y="199"/>
                      </a:cubicBezTo>
                      <a:cubicBezTo>
                        <a:pt x="48" y="172"/>
                        <a:pt x="62" y="138"/>
                        <a:pt x="62" y="101"/>
                      </a:cubicBezTo>
                      <a:cubicBezTo>
                        <a:pt x="62" y="65"/>
                        <a:pt x="48" y="30"/>
                        <a:pt x="2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374">
                  <a:extLst>
                    <a:ext uri="{FF2B5EF4-FFF2-40B4-BE49-F238E27FC236}">
                      <a16:creationId xmlns:a16="http://schemas.microsoft.com/office/drawing/2014/main" id="{7EA4AB4A-C641-D50D-D24B-71B07A594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8253" y="1040086"/>
                  <a:ext cx="53077" cy="135640"/>
                </a:xfrm>
                <a:custGeom>
                  <a:avLst/>
                  <a:gdLst>
                    <a:gd name="T0" fmla="*/ 23 w 55"/>
                    <a:gd name="T1" fmla="*/ 5 h 136"/>
                    <a:gd name="T2" fmla="*/ 10 w 55"/>
                    <a:gd name="T3" fmla="*/ 4 h 136"/>
                    <a:gd name="T4" fmla="*/ 9 w 55"/>
                    <a:gd name="T5" fmla="*/ 4 h 136"/>
                    <a:gd name="T6" fmla="*/ 4 w 55"/>
                    <a:gd name="T7" fmla="*/ 10 h 136"/>
                    <a:gd name="T8" fmla="*/ 3 w 55"/>
                    <a:gd name="T9" fmla="*/ 11 h 136"/>
                    <a:gd name="T10" fmla="*/ 3 w 55"/>
                    <a:gd name="T11" fmla="*/ 23 h 136"/>
                    <a:gd name="T12" fmla="*/ 3 w 55"/>
                    <a:gd name="T13" fmla="*/ 113 h 136"/>
                    <a:gd name="T14" fmla="*/ 3 w 55"/>
                    <a:gd name="T15" fmla="*/ 125 h 136"/>
                    <a:gd name="T16" fmla="*/ 3 w 55"/>
                    <a:gd name="T17" fmla="*/ 126 h 136"/>
                    <a:gd name="T18" fmla="*/ 9 w 55"/>
                    <a:gd name="T19" fmla="*/ 132 h 136"/>
                    <a:gd name="T20" fmla="*/ 23 w 55"/>
                    <a:gd name="T21" fmla="*/ 132 h 136"/>
                    <a:gd name="T22" fmla="*/ 23 w 55"/>
                    <a:gd name="T23" fmla="*/ 131 h 136"/>
                    <a:gd name="T24" fmla="*/ 23 w 55"/>
                    <a:gd name="T25" fmla="*/ 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" h="136">
                      <a:moveTo>
                        <a:pt x="23" y="5"/>
                      </a:moveTo>
                      <a:cubicBezTo>
                        <a:pt x="20" y="1"/>
                        <a:pt x="14" y="0"/>
                        <a:pt x="10" y="4"/>
                      </a:cubicBezTo>
                      <a:cubicBezTo>
                        <a:pt x="10" y="4"/>
                        <a:pt x="9" y="4"/>
                        <a:pt x="9" y="4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3" y="10"/>
                        <a:pt x="3" y="11"/>
                        <a:pt x="3" y="11"/>
                      </a:cubicBezTo>
                      <a:cubicBezTo>
                        <a:pt x="0" y="15"/>
                        <a:pt x="0" y="20"/>
                        <a:pt x="3" y="23"/>
                      </a:cubicBezTo>
                      <a:cubicBezTo>
                        <a:pt x="26" y="49"/>
                        <a:pt x="26" y="87"/>
                        <a:pt x="3" y="113"/>
                      </a:cubicBezTo>
                      <a:cubicBezTo>
                        <a:pt x="0" y="116"/>
                        <a:pt x="0" y="122"/>
                        <a:pt x="3" y="125"/>
                      </a:cubicBezTo>
                      <a:cubicBezTo>
                        <a:pt x="3" y="126"/>
                        <a:pt x="3" y="126"/>
                        <a:pt x="3" y="126"/>
                      </a:cubicBezTo>
                      <a:cubicBezTo>
                        <a:pt x="9" y="132"/>
                        <a:pt x="9" y="132"/>
                        <a:pt x="9" y="132"/>
                      </a:cubicBezTo>
                      <a:cubicBezTo>
                        <a:pt x="13" y="135"/>
                        <a:pt x="19" y="136"/>
                        <a:pt x="23" y="132"/>
                      </a:cubicBezTo>
                      <a:cubicBezTo>
                        <a:pt x="23" y="132"/>
                        <a:pt x="23" y="132"/>
                        <a:pt x="23" y="131"/>
                      </a:cubicBezTo>
                      <a:cubicBezTo>
                        <a:pt x="55" y="95"/>
                        <a:pt x="55" y="41"/>
                        <a:pt x="2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29E1B02-A7A0-1CCA-AE77-96840173FAEC}"/>
                </a:ext>
              </a:extLst>
            </p:cNvPr>
            <p:cNvGrpSpPr/>
            <p:nvPr userDrawn="1"/>
          </p:nvGrpSpPr>
          <p:grpSpPr>
            <a:xfrm>
              <a:off x="3459048" y="423544"/>
              <a:ext cx="670667" cy="670667"/>
              <a:chOff x="3459048" y="423544"/>
              <a:chExt cx="670667" cy="67066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F2F1491-8E00-C86D-0039-28559C70D7B5}"/>
                  </a:ext>
                </a:extLst>
              </p:cNvPr>
              <p:cNvGrpSpPr/>
              <p:nvPr userDrawn="1"/>
            </p:nvGrpSpPr>
            <p:grpSpPr>
              <a:xfrm>
                <a:off x="3459048" y="423544"/>
                <a:ext cx="670667" cy="670667"/>
                <a:chOff x="1662533" y="5948465"/>
                <a:chExt cx="670667" cy="670667"/>
              </a:xfrm>
            </p:grpSpPr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C7224372-8B44-21A3-7037-A7C33AD0E09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62533" y="5948465"/>
                  <a:ext cx="670667" cy="670667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148F1351-BDBD-9BDB-6427-5CCC39D0654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8453" y="6014385"/>
                  <a:ext cx="538826" cy="538826"/>
                </a:xfrm>
                <a:prstGeom prst="rect">
                  <a:avLst/>
                </a:prstGeom>
              </p:spPr>
            </p:pic>
          </p:grp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D9A6F477-F6AB-0051-1940-AE307AFDBCF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667326" y="640632"/>
                <a:ext cx="256405" cy="2564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811456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tworking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D98D52CB-604D-B60F-4084-3C65A605B0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998"/>
            <a:ext cx="4560213" cy="6785002"/>
          </a:xfrm>
          <a:prstGeom prst="rect">
            <a:avLst/>
          </a:prstGeom>
        </p:spPr>
      </p:pic>
      <p:sp>
        <p:nvSpPr>
          <p:cNvPr id="8" name="Picture Placeholder 76">
            <a:extLst>
              <a:ext uri="{FF2B5EF4-FFF2-40B4-BE49-F238E27FC236}">
                <a16:creationId xmlns:a16="http://schemas.microsoft.com/office/drawing/2014/main" id="{A4FF059B-322F-7400-AC1E-547747C952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19" y="78902"/>
            <a:ext cx="4560213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2FA28723-837F-4B23-8CE8-02BE47FE281C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D25E3D-662E-44DF-8C74-92C87184BB0C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CFFEF0-33F0-4F4C-BE34-F0CE8B9E61E9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BC086BCB-54AC-46CF-A349-82F2CB7DD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622D00E-770D-4828-BB83-AF27DABC2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3E01C42-EE25-40F8-84CF-C03046F9A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F37FE27F-A44B-48E4-910C-3CA9640096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79D3E226-DE3E-4BD8-98C8-FE8CA53A0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8357EA-2014-12FA-F92E-A5E5E2364502}"/>
              </a:ext>
            </a:extLst>
          </p:cNvPr>
          <p:cNvGrpSpPr/>
          <p:nvPr userDrawn="1"/>
        </p:nvGrpSpPr>
        <p:grpSpPr>
          <a:xfrm>
            <a:off x="2417233" y="220349"/>
            <a:ext cx="1868164" cy="1356352"/>
            <a:chOff x="2308051" y="187592"/>
            <a:chExt cx="2035466" cy="147781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FCA0D8-3119-98E8-690F-6B8C4F154E70}"/>
                </a:ext>
              </a:extLst>
            </p:cNvPr>
            <p:cNvGrpSpPr/>
            <p:nvPr userDrawn="1"/>
          </p:nvGrpSpPr>
          <p:grpSpPr>
            <a:xfrm>
              <a:off x="2308051" y="187592"/>
              <a:ext cx="864217" cy="864217"/>
              <a:chOff x="2687491" y="407993"/>
              <a:chExt cx="864217" cy="86421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3CDC629-ED91-F765-F0D2-B59E2BCE8AD0}"/>
                  </a:ext>
                </a:extLst>
              </p:cNvPr>
              <p:cNvGrpSpPr/>
              <p:nvPr userDrawn="1"/>
            </p:nvGrpSpPr>
            <p:grpSpPr>
              <a:xfrm>
                <a:off x="2687491" y="407993"/>
                <a:ext cx="864217" cy="864217"/>
                <a:chOff x="3044798" y="657221"/>
                <a:chExt cx="864217" cy="864217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E91B7AF4-5057-EAC9-86B2-CAA0EA06514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4798" y="657221"/>
                  <a:ext cx="864217" cy="864217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1257D839-BB08-2196-2772-6EA0CD7AF14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742" y="742165"/>
                  <a:ext cx="694328" cy="69432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4F72CCF-8316-C86D-F909-B5C4B746A4D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2895509" y="688319"/>
                <a:ext cx="432264" cy="289711"/>
                <a:chOff x="634825" y="3919139"/>
                <a:chExt cx="225425" cy="150813"/>
              </a:xfrm>
              <a:solidFill>
                <a:schemeClr val="bg2"/>
              </a:solidFill>
            </p:grpSpPr>
            <p:sp>
              <p:nvSpPr>
                <p:cNvPr id="14" name="Freeform 1256">
                  <a:extLst>
                    <a:ext uri="{FF2B5EF4-FFF2-40B4-BE49-F238E27FC236}">
                      <a16:creationId xmlns:a16="http://schemas.microsoft.com/office/drawing/2014/main" id="{25F0D03E-15F9-3875-95E0-DA5A3CDA5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825" y="3919139"/>
                  <a:ext cx="39688" cy="150813"/>
                </a:xfrm>
                <a:custGeom>
                  <a:avLst/>
                  <a:gdLst>
                    <a:gd name="T0" fmla="*/ 25 w 75"/>
                    <a:gd name="T1" fmla="*/ 140 h 280"/>
                    <a:gd name="T2" fmla="*/ 72 w 75"/>
                    <a:gd name="T3" fmla="*/ 21 h 280"/>
                    <a:gd name="T4" fmla="*/ 72 w 75"/>
                    <a:gd name="T5" fmla="*/ 11 h 280"/>
                    <a:gd name="T6" fmla="*/ 72 w 75"/>
                    <a:gd name="T7" fmla="*/ 11 h 280"/>
                    <a:gd name="T8" fmla="*/ 64 w 75"/>
                    <a:gd name="T9" fmla="*/ 3 h 280"/>
                    <a:gd name="T10" fmla="*/ 53 w 75"/>
                    <a:gd name="T11" fmla="*/ 3 h 280"/>
                    <a:gd name="T12" fmla="*/ 53 w 75"/>
                    <a:gd name="T13" fmla="*/ 3 h 280"/>
                    <a:gd name="T14" fmla="*/ 0 w 75"/>
                    <a:gd name="T15" fmla="*/ 140 h 280"/>
                    <a:gd name="T16" fmla="*/ 53 w 75"/>
                    <a:gd name="T17" fmla="*/ 278 h 280"/>
                    <a:gd name="T18" fmla="*/ 58 w 75"/>
                    <a:gd name="T19" fmla="*/ 280 h 280"/>
                    <a:gd name="T20" fmla="*/ 63 w 75"/>
                    <a:gd name="T21" fmla="*/ 278 h 280"/>
                    <a:gd name="T22" fmla="*/ 72 w 75"/>
                    <a:gd name="T23" fmla="*/ 270 h 280"/>
                    <a:gd name="T24" fmla="*/ 72 w 75"/>
                    <a:gd name="T25" fmla="*/ 260 h 280"/>
                    <a:gd name="T26" fmla="*/ 25 w 75"/>
                    <a:gd name="T27" fmla="*/ 14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5" h="280">
                      <a:moveTo>
                        <a:pt x="25" y="140"/>
                      </a:moveTo>
                      <a:cubicBezTo>
                        <a:pt x="25" y="96"/>
                        <a:pt x="42" y="53"/>
                        <a:pt x="72" y="21"/>
                      </a:cubicBezTo>
                      <a:cubicBezTo>
                        <a:pt x="75" y="18"/>
                        <a:pt x="75" y="14"/>
                        <a:pt x="72" y="1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64" y="3"/>
                        <a:pt x="64" y="3"/>
                        <a:pt x="64" y="3"/>
                      </a:cubicBezTo>
                      <a:cubicBezTo>
                        <a:pt x="61" y="0"/>
                        <a:pt x="56" y="0"/>
                        <a:pt x="53" y="3"/>
                      </a:cubicBezTo>
                      <a:cubicBezTo>
                        <a:pt x="53" y="3"/>
                        <a:pt x="53" y="3"/>
                        <a:pt x="53" y="3"/>
                      </a:cubicBezTo>
                      <a:cubicBezTo>
                        <a:pt x="19" y="40"/>
                        <a:pt x="0" y="89"/>
                        <a:pt x="0" y="140"/>
                      </a:cubicBezTo>
                      <a:cubicBezTo>
                        <a:pt x="0" y="192"/>
                        <a:pt x="19" y="240"/>
                        <a:pt x="53" y="278"/>
                      </a:cubicBezTo>
                      <a:cubicBezTo>
                        <a:pt x="55" y="279"/>
                        <a:pt x="57" y="280"/>
                        <a:pt x="58" y="280"/>
                      </a:cubicBezTo>
                      <a:cubicBezTo>
                        <a:pt x="60" y="280"/>
                        <a:pt x="62" y="279"/>
                        <a:pt x="63" y="278"/>
                      </a:cubicBezTo>
                      <a:cubicBezTo>
                        <a:pt x="72" y="270"/>
                        <a:pt x="72" y="270"/>
                        <a:pt x="72" y="270"/>
                      </a:cubicBezTo>
                      <a:cubicBezTo>
                        <a:pt x="75" y="267"/>
                        <a:pt x="75" y="262"/>
                        <a:pt x="72" y="260"/>
                      </a:cubicBezTo>
                      <a:cubicBezTo>
                        <a:pt x="42" y="227"/>
                        <a:pt x="25" y="185"/>
                        <a:pt x="25" y="1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257">
                  <a:extLst>
                    <a:ext uri="{FF2B5EF4-FFF2-40B4-BE49-F238E27FC236}">
                      <a16:creationId xmlns:a16="http://schemas.microsoft.com/office/drawing/2014/main" id="{1551A296-7FC8-6504-754B-3020A5612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338" y="3944539"/>
                  <a:ext cx="36513" cy="98425"/>
                </a:xfrm>
                <a:custGeom>
                  <a:avLst/>
                  <a:gdLst>
                    <a:gd name="T0" fmla="*/ 63 w 66"/>
                    <a:gd name="T1" fmla="*/ 22 h 181"/>
                    <a:gd name="T2" fmla="*/ 63 w 66"/>
                    <a:gd name="T3" fmla="*/ 12 h 181"/>
                    <a:gd name="T4" fmla="*/ 63 w 66"/>
                    <a:gd name="T5" fmla="*/ 12 h 181"/>
                    <a:gd name="T6" fmla="*/ 55 w 66"/>
                    <a:gd name="T7" fmla="*/ 3 h 181"/>
                    <a:gd name="T8" fmla="*/ 45 w 66"/>
                    <a:gd name="T9" fmla="*/ 3 h 181"/>
                    <a:gd name="T10" fmla="*/ 45 w 66"/>
                    <a:gd name="T11" fmla="*/ 4 h 181"/>
                    <a:gd name="T12" fmla="*/ 45 w 66"/>
                    <a:gd name="T13" fmla="*/ 179 h 181"/>
                    <a:gd name="T14" fmla="*/ 50 w 66"/>
                    <a:gd name="T15" fmla="*/ 181 h 181"/>
                    <a:gd name="T16" fmla="*/ 50 w 66"/>
                    <a:gd name="T17" fmla="*/ 181 h 181"/>
                    <a:gd name="T18" fmla="*/ 55 w 66"/>
                    <a:gd name="T19" fmla="*/ 179 h 181"/>
                    <a:gd name="T20" fmla="*/ 55 w 66"/>
                    <a:gd name="T21" fmla="*/ 179 h 181"/>
                    <a:gd name="T22" fmla="*/ 63 w 66"/>
                    <a:gd name="T23" fmla="*/ 171 h 181"/>
                    <a:gd name="T24" fmla="*/ 63 w 66"/>
                    <a:gd name="T25" fmla="*/ 161 h 181"/>
                    <a:gd name="T26" fmla="*/ 63 w 66"/>
                    <a:gd name="T27" fmla="*/ 22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6" h="181">
                      <a:moveTo>
                        <a:pt x="63" y="22"/>
                      </a:moveTo>
                      <a:cubicBezTo>
                        <a:pt x="66" y="19"/>
                        <a:pt x="66" y="15"/>
                        <a:pt x="63" y="12"/>
                      </a:cubicBezTo>
                      <a:cubicBezTo>
                        <a:pt x="63" y="12"/>
                        <a:pt x="63" y="12"/>
                        <a:pt x="63" y="12"/>
                      </a:cubicBez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2" y="1"/>
                        <a:pt x="48" y="0"/>
                        <a:pt x="45" y="3"/>
                      </a:cubicBezTo>
                      <a:cubicBezTo>
                        <a:pt x="45" y="3"/>
                        <a:pt x="45" y="3"/>
                        <a:pt x="45" y="4"/>
                      </a:cubicBezTo>
                      <a:cubicBezTo>
                        <a:pt x="0" y="54"/>
                        <a:pt x="0" y="129"/>
                        <a:pt x="45" y="179"/>
                      </a:cubicBezTo>
                      <a:cubicBezTo>
                        <a:pt x="46" y="180"/>
                        <a:pt x="48" y="181"/>
                        <a:pt x="50" y="181"/>
                      </a:cubicBezTo>
                      <a:cubicBezTo>
                        <a:pt x="50" y="181"/>
                        <a:pt x="50" y="181"/>
                        <a:pt x="50" y="181"/>
                      </a:cubicBezTo>
                      <a:cubicBezTo>
                        <a:pt x="52" y="181"/>
                        <a:pt x="53" y="181"/>
                        <a:pt x="55" y="179"/>
                      </a:cubicBezTo>
                      <a:cubicBezTo>
                        <a:pt x="55" y="179"/>
                        <a:pt x="55" y="179"/>
                        <a:pt x="55" y="179"/>
                      </a:cubicBezTo>
                      <a:cubicBezTo>
                        <a:pt x="63" y="171"/>
                        <a:pt x="63" y="171"/>
                        <a:pt x="63" y="171"/>
                      </a:cubicBezTo>
                      <a:cubicBezTo>
                        <a:pt x="66" y="168"/>
                        <a:pt x="66" y="164"/>
                        <a:pt x="63" y="161"/>
                      </a:cubicBezTo>
                      <a:cubicBezTo>
                        <a:pt x="29" y="121"/>
                        <a:pt x="29" y="61"/>
                        <a:pt x="63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258">
                  <a:extLst>
                    <a:ext uri="{FF2B5EF4-FFF2-40B4-BE49-F238E27FC236}">
                      <a16:creationId xmlns:a16="http://schemas.microsoft.com/office/drawing/2014/main" id="{E12E2AB4-ABF9-5652-5354-0056DBB7EC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0550" y="3968351"/>
                  <a:ext cx="52388" cy="50800"/>
                </a:xfrm>
                <a:custGeom>
                  <a:avLst/>
                  <a:gdLst>
                    <a:gd name="T0" fmla="*/ 48 w 95"/>
                    <a:gd name="T1" fmla="*/ 0 h 95"/>
                    <a:gd name="T2" fmla="*/ 0 w 95"/>
                    <a:gd name="T3" fmla="*/ 47 h 95"/>
                    <a:gd name="T4" fmla="*/ 48 w 95"/>
                    <a:gd name="T5" fmla="*/ 95 h 95"/>
                    <a:gd name="T6" fmla="*/ 95 w 95"/>
                    <a:gd name="T7" fmla="*/ 47 h 95"/>
                    <a:gd name="T8" fmla="*/ 48 w 95"/>
                    <a:gd name="T9" fmla="*/ 0 h 95"/>
                    <a:gd name="T10" fmla="*/ 69 w 95"/>
                    <a:gd name="T11" fmla="*/ 47 h 95"/>
                    <a:gd name="T12" fmla="*/ 48 w 95"/>
                    <a:gd name="T13" fmla="*/ 69 h 95"/>
                    <a:gd name="T14" fmla="*/ 26 w 95"/>
                    <a:gd name="T15" fmla="*/ 47 h 95"/>
                    <a:gd name="T16" fmla="*/ 48 w 95"/>
                    <a:gd name="T17" fmla="*/ 26 h 95"/>
                    <a:gd name="T18" fmla="*/ 69 w 95"/>
                    <a:gd name="T19" fmla="*/ 47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5" h="95">
                      <a:moveTo>
                        <a:pt x="48" y="0"/>
                      </a:move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5"/>
                        <a:pt x="48" y="95"/>
                      </a:cubicBezTo>
                      <a:cubicBezTo>
                        <a:pt x="74" y="95"/>
                        <a:pt x="95" y="73"/>
                        <a:pt x="95" y="47"/>
                      </a:cubicBezTo>
                      <a:cubicBezTo>
                        <a:pt x="95" y="21"/>
                        <a:pt x="74" y="0"/>
                        <a:pt x="48" y="0"/>
                      </a:cubicBezTo>
                      <a:close/>
                      <a:moveTo>
                        <a:pt x="69" y="47"/>
                      </a:moveTo>
                      <a:cubicBezTo>
                        <a:pt x="69" y="59"/>
                        <a:pt x="59" y="69"/>
                        <a:pt x="48" y="69"/>
                      </a:cubicBezTo>
                      <a:cubicBezTo>
                        <a:pt x="36" y="69"/>
                        <a:pt x="26" y="59"/>
                        <a:pt x="26" y="47"/>
                      </a:cubicBezTo>
                      <a:cubicBezTo>
                        <a:pt x="26" y="35"/>
                        <a:pt x="36" y="26"/>
                        <a:pt x="48" y="26"/>
                      </a:cubicBezTo>
                      <a:cubicBezTo>
                        <a:pt x="59" y="26"/>
                        <a:pt x="69" y="35"/>
                        <a:pt x="69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259">
                  <a:extLst>
                    <a:ext uri="{FF2B5EF4-FFF2-40B4-BE49-F238E27FC236}">
                      <a16:creationId xmlns:a16="http://schemas.microsoft.com/office/drawing/2014/main" id="{A52B71D6-8489-F788-1D2E-D1108AB3EE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975" y="3919139"/>
                  <a:ext cx="41275" cy="150813"/>
                </a:xfrm>
                <a:custGeom>
                  <a:avLst/>
                  <a:gdLst>
                    <a:gd name="T0" fmla="*/ 21 w 74"/>
                    <a:gd name="T1" fmla="*/ 3 h 280"/>
                    <a:gd name="T2" fmla="*/ 21 w 74"/>
                    <a:gd name="T3" fmla="*/ 3 h 280"/>
                    <a:gd name="T4" fmla="*/ 16 w 74"/>
                    <a:gd name="T5" fmla="*/ 1 h 280"/>
                    <a:gd name="T6" fmla="*/ 11 w 74"/>
                    <a:gd name="T7" fmla="*/ 2 h 280"/>
                    <a:gd name="T8" fmla="*/ 2 w 74"/>
                    <a:gd name="T9" fmla="*/ 11 h 280"/>
                    <a:gd name="T10" fmla="*/ 2 w 74"/>
                    <a:gd name="T11" fmla="*/ 21 h 280"/>
                    <a:gd name="T12" fmla="*/ 49 w 74"/>
                    <a:gd name="T13" fmla="*/ 140 h 280"/>
                    <a:gd name="T14" fmla="*/ 2 w 74"/>
                    <a:gd name="T15" fmla="*/ 260 h 280"/>
                    <a:gd name="T16" fmla="*/ 2 w 74"/>
                    <a:gd name="T17" fmla="*/ 270 h 280"/>
                    <a:gd name="T18" fmla="*/ 10 w 74"/>
                    <a:gd name="T19" fmla="*/ 278 h 280"/>
                    <a:gd name="T20" fmla="*/ 15 w 74"/>
                    <a:gd name="T21" fmla="*/ 280 h 280"/>
                    <a:gd name="T22" fmla="*/ 16 w 74"/>
                    <a:gd name="T23" fmla="*/ 280 h 280"/>
                    <a:gd name="T24" fmla="*/ 21 w 74"/>
                    <a:gd name="T25" fmla="*/ 278 h 280"/>
                    <a:gd name="T26" fmla="*/ 21 w 74"/>
                    <a:gd name="T27" fmla="*/ 278 h 280"/>
                    <a:gd name="T28" fmla="*/ 74 w 74"/>
                    <a:gd name="T29" fmla="*/ 140 h 280"/>
                    <a:gd name="T30" fmla="*/ 21 w 74"/>
                    <a:gd name="T31" fmla="*/ 3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4" h="280">
                      <a:moveTo>
                        <a:pt x="21" y="3"/>
                      </a:move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0" y="1"/>
                        <a:pt x="18" y="1"/>
                        <a:pt x="16" y="1"/>
                      </a:cubicBezTo>
                      <a:cubicBezTo>
                        <a:pt x="14" y="0"/>
                        <a:pt x="12" y="1"/>
                        <a:pt x="11" y="2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0" y="14"/>
                        <a:pt x="0" y="18"/>
                        <a:pt x="2" y="21"/>
                      </a:cubicBezTo>
                      <a:cubicBezTo>
                        <a:pt x="32" y="53"/>
                        <a:pt x="49" y="96"/>
                        <a:pt x="49" y="140"/>
                      </a:cubicBezTo>
                      <a:cubicBezTo>
                        <a:pt x="49" y="185"/>
                        <a:pt x="32" y="227"/>
                        <a:pt x="2" y="260"/>
                      </a:cubicBezTo>
                      <a:cubicBezTo>
                        <a:pt x="0" y="262"/>
                        <a:pt x="0" y="267"/>
                        <a:pt x="2" y="270"/>
                      </a:cubicBezTo>
                      <a:cubicBezTo>
                        <a:pt x="10" y="278"/>
                        <a:pt x="10" y="278"/>
                        <a:pt x="10" y="278"/>
                      </a:cubicBezTo>
                      <a:cubicBezTo>
                        <a:pt x="12" y="279"/>
                        <a:pt x="14" y="280"/>
                        <a:pt x="15" y="280"/>
                      </a:cubicBezTo>
                      <a:cubicBezTo>
                        <a:pt x="16" y="280"/>
                        <a:pt x="16" y="280"/>
                        <a:pt x="16" y="280"/>
                      </a:cubicBezTo>
                      <a:cubicBezTo>
                        <a:pt x="17" y="280"/>
                        <a:pt x="19" y="279"/>
                        <a:pt x="21" y="278"/>
                      </a:cubicBezTo>
                      <a:cubicBezTo>
                        <a:pt x="21" y="278"/>
                        <a:pt x="21" y="278"/>
                        <a:pt x="21" y="278"/>
                      </a:cubicBezTo>
                      <a:cubicBezTo>
                        <a:pt x="55" y="240"/>
                        <a:pt x="74" y="192"/>
                        <a:pt x="74" y="140"/>
                      </a:cubicBezTo>
                      <a:cubicBezTo>
                        <a:pt x="74" y="89"/>
                        <a:pt x="55" y="40"/>
                        <a:pt x="2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260">
                  <a:extLst>
                    <a:ext uri="{FF2B5EF4-FFF2-40B4-BE49-F238E27FC236}">
                      <a16:creationId xmlns:a16="http://schemas.microsoft.com/office/drawing/2014/main" id="{958469BE-5B0B-3114-AD82-6819C0D129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225" y="3944539"/>
                  <a:ext cx="34925" cy="98425"/>
                </a:xfrm>
                <a:custGeom>
                  <a:avLst/>
                  <a:gdLst>
                    <a:gd name="T0" fmla="*/ 11 w 66"/>
                    <a:gd name="T1" fmla="*/ 3 h 181"/>
                    <a:gd name="T2" fmla="*/ 11 w 66"/>
                    <a:gd name="T3" fmla="*/ 3 h 181"/>
                    <a:gd name="T4" fmla="*/ 3 w 66"/>
                    <a:gd name="T5" fmla="*/ 12 h 181"/>
                    <a:gd name="T6" fmla="*/ 3 w 66"/>
                    <a:gd name="T7" fmla="*/ 22 h 181"/>
                    <a:gd name="T8" fmla="*/ 3 w 66"/>
                    <a:gd name="T9" fmla="*/ 161 h 181"/>
                    <a:gd name="T10" fmla="*/ 3 w 66"/>
                    <a:gd name="T11" fmla="*/ 171 h 181"/>
                    <a:gd name="T12" fmla="*/ 11 w 66"/>
                    <a:gd name="T13" fmla="*/ 179 h 181"/>
                    <a:gd name="T14" fmla="*/ 16 w 66"/>
                    <a:gd name="T15" fmla="*/ 181 h 181"/>
                    <a:gd name="T16" fmla="*/ 16 w 66"/>
                    <a:gd name="T17" fmla="*/ 181 h 181"/>
                    <a:gd name="T18" fmla="*/ 21 w 66"/>
                    <a:gd name="T19" fmla="*/ 179 h 181"/>
                    <a:gd name="T20" fmla="*/ 21 w 66"/>
                    <a:gd name="T21" fmla="*/ 179 h 181"/>
                    <a:gd name="T22" fmla="*/ 21 w 66"/>
                    <a:gd name="T23" fmla="*/ 4 h 181"/>
                    <a:gd name="T24" fmla="*/ 11 w 66"/>
                    <a:gd name="T25" fmla="*/ 3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6" h="181">
                      <a:moveTo>
                        <a:pt x="11" y="3"/>
                      </a:move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0" y="15"/>
                        <a:pt x="0" y="19"/>
                        <a:pt x="3" y="22"/>
                      </a:cubicBezTo>
                      <a:cubicBezTo>
                        <a:pt x="37" y="61"/>
                        <a:pt x="37" y="121"/>
                        <a:pt x="3" y="161"/>
                      </a:cubicBezTo>
                      <a:cubicBezTo>
                        <a:pt x="0" y="164"/>
                        <a:pt x="0" y="168"/>
                        <a:pt x="3" y="171"/>
                      </a:cubicBezTo>
                      <a:cubicBezTo>
                        <a:pt x="11" y="179"/>
                        <a:pt x="11" y="179"/>
                        <a:pt x="11" y="179"/>
                      </a:cubicBezTo>
                      <a:cubicBezTo>
                        <a:pt x="12" y="181"/>
                        <a:pt x="14" y="181"/>
                        <a:pt x="16" y="181"/>
                      </a:cubicBezTo>
                      <a:cubicBezTo>
                        <a:pt x="16" y="181"/>
                        <a:pt x="16" y="181"/>
                        <a:pt x="16" y="181"/>
                      </a:cubicBezTo>
                      <a:cubicBezTo>
                        <a:pt x="18" y="181"/>
                        <a:pt x="20" y="181"/>
                        <a:pt x="21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66" y="129"/>
                        <a:pt x="66" y="54"/>
                        <a:pt x="21" y="4"/>
                      </a:cubicBezTo>
                      <a:cubicBezTo>
                        <a:pt x="19" y="1"/>
                        <a:pt x="14" y="0"/>
                        <a:pt x="1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19C937B-0A91-733A-C8F2-02109B85EB5E}"/>
                </a:ext>
              </a:extLst>
            </p:cNvPr>
            <p:cNvGrpSpPr/>
            <p:nvPr userDrawn="1"/>
          </p:nvGrpSpPr>
          <p:grpSpPr>
            <a:xfrm>
              <a:off x="3297805" y="619701"/>
              <a:ext cx="1045712" cy="1045710"/>
              <a:chOff x="320981" y="5430504"/>
              <a:chExt cx="1045712" cy="104571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3975A88-64B2-AD48-50E5-171A3693DD4E}"/>
                  </a:ext>
                </a:extLst>
              </p:cNvPr>
              <p:cNvGrpSpPr/>
              <p:nvPr userDrawn="1"/>
            </p:nvGrpSpPr>
            <p:grpSpPr>
              <a:xfrm>
                <a:off x="320981" y="5430504"/>
                <a:ext cx="1045712" cy="1045710"/>
                <a:chOff x="428413" y="5480074"/>
                <a:chExt cx="1045712" cy="1045710"/>
              </a:xfrm>
            </p:grpSpPr>
            <p:pic>
              <p:nvPicPr>
                <p:cNvPr id="3" name="Graphic 2">
                  <a:extLst>
                    <a:ext uri="{FF2B5EF4-FFF2-40B4-BE49-F238E27FC236}">
                      <a16:creationId xmlns:a16="http://schemas.microsoft.com/office/drawing/2014/main" id="{78D81893-4F26-5E41-F21E-E2913A93DE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413" y="5480074"/>
                  <a:ext cx="1045712" cy="1045710"/>
                </a:xfrm>
                <a:prstGeom prst="rect">
                  <a:avLst/>
                </a:prstGeom>
              </p:spPr>
            </p:pic>
            <p:pic>
              <p:nvPicPr>
                <p:cNvPr id="4" name="Graphic 3">
                  <a:extLst>
                    <a:ext uri="{FF2B5EF4-FFF2-40B4-BE49-F238E27FC236}">
                      <a16:creationId xmlns:a16="http://schemas.microsoft.com/office/drawing/2014/main" id="{FAE7165D-FA0F-1415-0A20-8F4AC49AB9B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196" y="5582857"/>
                  <a:ext cx="840144" cy="840143"/>
                </a:xfrm>
                <a:prstGeom prst="rect">
                  <a:avLst/>
                </a:prstGeom>
              </p:spPr>
            </p:pic>
          </p:grpSp>
          <p:sp>
            <p:nvSpPr>
              <p:cNvPr id="19" name="Freeform 184">
                <a:extLst>
                  <a:ext uri="{FF2B5EF4-FFF2-40B4-BE49-F238E27FC236}">
                    <a16:creationId xmlns:a16="http://schemas.microsoft.com/office/drawing/2014/main" id="{81D082FD-C461-80B9-5C4D-80B0FA7835E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9049" y="5754301"/>
                <a:ext cx="416403" cy="407217"/>
              </a:xfrm>
              <a:custGeom>
                <a:avLst/>
                <a:gdLst>
                  <a:gd name="T0" fmla="*/ 373 w 418"/>
                  <a:gd name="T1" fmla="*/ 199 h 411"/>
                  <a:gd name="T2" fmla="*/ 338 w 418"/>
                  <a:gd name="T3" fmla="*/ 15 h 411"/>
                  <a:gd name="T4" fmla="*/ 187 w 418"/>
                  <a:gd name="T5" fmla="*/ 13 h 411"/>
                  <a:gd name="T6" fmla="*/ 15 w 418"/>
                  <a:gd name="T7" fmla="*/ 35 h 411"/>
                  <a:gd name="T8" fmla="*/ 14 w 418"/>
                  <a:gd name="T9" fmla="*/ 84 h 411"/>
                  <a:gd name="T10" fmla="*/ 10 w 418"/>
                  <a:gd name="T11" fmla="*/ 139 h 411"/>
                  <a:gd name="T12" fmla="*/ 0 w 418"/>
                  <a:gd name="T13" fmla="*/ 199 h 411"/>
                  <a:gd name="T14" fmla="*/ 65 w 418"/>
                  <a:gd name="T15" fmla="*/ 404 h 411"/>
                  <a:gd name="T16" fmla="*/ 154 w 418"/>
                  <a:gd name="T17" fmla="*/ 383 h 411"/>
                  <a:gd name="T18" fmla="*/ 327 w 418"/>
                  <a:gd name="T19" fmla="*/ 322 h 411"/>
                  <a:gd name="T20" fmla="*/ 404 w 418"/>
                  <a:gd name="T21" fmla="*/ 308 h 411"/>
                  <a:gd name="T22" fmla="*/ 291 w 418"/>
                  <a:gd name="T23" fmla="*/ 42 h 411"/>
                  <a:gd name="T24" fmla="*/ 327 w 418"/>
                  <a:gd name="T25" fmla="*/ 77 h 411"/>
                  <a:gd name="T26" fmla="*/ 291 w 418"/>
                  <a:gd name="T27" fmla="*/ 42 h 411"/>
                  <a:gd name="T28" fmla="*/ 233 w 418"/>
                  <a:gd name="T29" fmla="*/ 47 h 411"/>
                  <a:gd name="T30" fmla="*/ 204 w 418"/>
                  <a:gd name="T31" fmla="*/ 58 h 411"/>
                  <a:gd name="T32" fmla="*/ 167 w 418"/>
                  <a:gd name="T33" fmla="*/ 115 h 411"/>
                  <a:gd name="T34" fmla="*/ 122 w 418"/>
                  <a:gd name="T35" fmla="*/ 175 h 411"/>
                  <a:gd name="T36" fmla="*/ 83 w 418"/>
                  <a:gd name="T37" fmla="*/ 113 h 411"/>
                  <a:gd name="T38" fmla="*/ 74 w 418"/>
                  <a:gd name="T39" fmla="*/ 88 h 411"/>
                  <a:gd name="T40" fmla="*/ 217 w 418"/>
                  <a:gd name="T41" fmla="*/ 98 h 411"/>
                  <a:gd name="T42" fmla="*/ 191 w 418"/>
                  <a:gd name="T43" fmla="*/ 98 h 411"/>
                  <a:gd name="T44" fmla="*/ 217 w 418"/>
                  <a:gd name="T45" fmla="*/ 98 h 411"/>
                  <a:gd name="T46" fmla="*/ 80 w 418"/>
                  <a:gd name="T47" fmla="*/ 46 h 411"/>
                  <a:gd name="T48" fmla="*/ 42 w 418"/>
                  <a:gd name="T49" fmla="*/ 73 h 411"/>
                  <a:gd name="T50" fmla="*/ 37 w 418"/>
                  <a:gd name="T51" fmla="*/ 51 h 411"/>
                  <a:gd name="T52" fmla="*/ 55 w 418"/>
                  <a:gd name="T53" fmla="*/ 113 h 411"/>
                  <a:gd name="T54" fmla="*/ 29 w 418"/>
                  <a:gd name="T55" fmla="*/ 113 h 411"/>
                  <a:gd name="T56" fmla="*/ 60 w 418"/>
                  <a:gd name="T57" fmla="*/ 295 h 411"/>
                  <a:gd name="T58" fmla="*/ 35 w 418"/>
                  <a:gd name="T59" fmla="*/ 153 h 411"/>
                  <a:gd name="T60" fmla="*/ 42 w 418"/>
                  <a:gd name="T61" fmla="*/ 154 h 411"/>
                  <a:gd name="T62" fmla="*/ 107 w 418"/>
                  <a:gd name="T63" fmla="*/ 199 h 411"/>
                  <a:gd name="T64" fmla="*/ 80 w 418"/>
                  <a:gd name="T65" fmla="*/ 381 h 411"/>
                  <a:gd name="T66" fmla="*/ 119 w 418"/>
                  <a:gd name="T67" fmla="*/ 373 h 411"/>
                  <a:gd name="T68" fmla="*/ 187 w 418"/>
                  <a:gd name="T69" fmla="*/ 358 h 411"/>
                  <a:gd name="T70" fmla="*/ 82 w 418"/>
                  <a:gd name="T71" fmla="*/ 314 h 411"/>
                  <a:gd name="T72" fmla="*/ 161 w 418"/>
                  <a:gd name="T73" fmla="*/ 240 h 411"/>
                  <a:gd name="T74" fmla="*/ 204 w 418"/>
                  <a:gd name="T75" fmla="*/ 272 h 411"/>
                  <a:gd name="T76" fmla="*/ 271 w 418"/>
                  <a:gd name="T77" fmla="*/ 303 h 411"/>
                  <a:gd name="T78" fmla="*/ 187 w 418"/>
                  <a:gd name="T79" fmla="*/ 358 h 411"/>
                  <a:gd name="T80" fmla="*/ 245 w 418"/>
                  <a:gd name="T81" fmla="*/ 259 h 411"/>
                  <a:gd name="T82" fmla="*/ 245 w 418"/>
                  <a:gd name="T83" fmla="*/ 285 h 411"/>
                  <a:gd name="T84" fmla="*/ 317 w 418"/>
                  <a:gd name="T85" fmla="*/ 291 h 411"/>
                  <a:gd name="T86" fmla="*/ 285 w 418"/>
                  <a:gd name="T87" fmla="*/ 272 h 411"/>
                  <a:gd name="T88" fmla="*/ 216 w 418"/>
                  <a:gd name="T89" fmla="*/ 243 h 411"/>
                  <a:gd name="T90" fmla="*/ 143 w 418"/>
                  <a:gd name="T91" fmla="*/ 193 h 411"/>
                  <a:gd name="T92" fmla="*/ 186 w 418"/>
                  <a:gd name="T93" fmla="*/ 135 h 411"/>
                  <a:gd name="T94" fmla="*/ 244 w 418"/>
                  <a:gd name="T95" fmla="*/ 98 h 411"/>
                  <a:gd name="T96" fmla="*/ 262 w 418"/>
                  <a:gd name="T97" fmla="*/ 60 h 411"/>
                  <a:gd name="T98" fmla="*/ 317 w 418"/>
                  <a:gd name="T99" fmla="*/ 291 h 411"/>
                  <a:gd name="T100" fmla="*/ 345 w 418"/>
                  <a:gd name="T101" fmla="*/ 297 h 411"/>
                  <a:gd name="T102" fmla="*/ 381 w 418"/>
                  <a:gd name="T103" fmla="*/ 292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8" h="411">
                    <a:moveTo>
                      <a:pt x="373" y="206"/>
                    </a:moveTo>
                    <a:cubicBezTo>
                      <a:pt x="373" y="204"/>
                      <a:pt x="373" y="202"/>
                      <a:pt x="373" y="199"/>
                    </a:cubicBezTo>
                    <a:cubicBezTo>
                      <a:pt x="373" y="165"/>
                      <a:pt x="364" y="134"/>
                      <a:pt x="348" y="106"/>
                    </a:cubicBezTo>
                    <a:cubicBezTo>
                      <a:pt x="365" y="49"/>
                      <a:pt x="352" y="25"/>
                      <a:pt x="338" y="15"/>
                    </a:cubicBezTo>
                    <a:cubicBezTo>
                      <a:pt x="326" y="7"/>
                      <a:pt x="302" y="0"/>
                      <a:pt x="260" y="28"/>
                    </a:cubicBezTo>
                    <a:cubicBezTo>
                      <a:pt x="237" y="18"/>
                      <a:pt x="213" y="13"/>
                      <a:pt x="187" y="13"/>
                    </a:cubicBezTo>
                    <a:cubicBezTo>
                      <a:pt x="161" y="13"/>
                      <a:pt x="137" y="18"/>
                      <a:pt x="115" y="27"/>
                    </a:cubicBezTo>
                    <a:cubicBezTo>
                      <a:pt x="64" y="11"/>
                      <a:pt x="30" y="13"/>
                      <a:pt x="15" y="35"/>
                    </a:cubicBezTo>
                    <a:cubicBezTo>
                      <a:pt x="4" y="50"/>
                      <a:pt x="7" y="69"/>
                      <a:pt x="13" y="85"/>
                    </a:cubicBezTo>
                    <a:cubicBezTo>
                      <a:pt x="13" y="85"/>
                      <a:pt x="14" y="84"/>
                      <a:pt x="14" y="84"/>
                    </a:cubicBezTo>
                    <a:cubicBezTo>
                      <a:pt x="6" y="92"/>
                      <a:pt x="1" y="102"/>
                      <a:pt x="1" y="113"/>
                    </a:cubicBezTo>
                    <a:cubicBezTo>
                      <a:pt x="1" y="123"/>
                      <a:pt x="5" y="132"/>
                      <a:pt x="10" y="139"/>
                    </a:cubicBezTo>
                    <a:cubicBezTo>
                      <a:pt x="10" y="139"/>
                      <a:pt x="10" y="139"/>
                      <a:pt x="10" y="139"/>
                    </a:cubicBezTo>
                    <a:cubicBezTo>
                      <a:pt x="4" y="158"/>
                      <a:pt x="0" y="178"/>
                      <a:pt x="0" y="199"/>
                    </a:cubicBezTo>
                    <a:cubicBezTo>
                      <a:pt x="0" y="248"/>
                      <a:pt x="19" y="293"/>
                      <a:pt x="51" y="327"/>
                    </a:cubicBezTo>
                    <a:cubicBezTo>
                      <a:pt x="40" y="374"/>
                      <a:pt x="52" y="395"/>
                      <a:pt x="65" y="404"/>
                    </a:cubicBezTo>
                    <a:cubicBezTo>
                      <a:pt x="70" y="408"/>
                      <a:pt x="78" y="411"/>
                      <a:pt x="88" y="411"/>
                    </a:cubicBezTo>
                    <a:cubicBezTo>
                      <a:pt x="103" y="411"/>
                      <a:pt x="125" y="404"/>
                      <a:pt x="154" y="383"/>
                    </a:cubicBezTo>
                    <a:cubicBezTo>
                      <a:pt x="164" y="385"/>
                      <a:pt x="175" y="386"/>
                      <a:pt x="187" y="386"/>
                    </a:cubicBezTo>
                    <a:cubicBezTo>
                      <a:pt x="243" y="386"/>
                      <a:pt x="293" y="361"/>
                      <a:pt x="327" y="322"/>
                    </a:cubicBezTo>
                    <a:cubicBezTo>
                      <a:pt x="338" y="324"/>
                      <a:pt x="350" y="326"/>
                      <a:pt x="360" y="326"/>
                    </a:cubicBezTo>
                    <a:cubicBezTo>
                      <a:pt x="379" y="326"/>
                      <a:pt x="395" y="321"/>
                      <a:pt x="404" y="308"/>
                    </a:cubicBezTo>
                    <a:cubicBezTo>
                      <a:pt x="415" y="292"/>
                      <a:pt x="418" y="262"/>
                      <a:pt x="373" y="206"/>
                    </a:cubicBezTo>
                    <a:close/>
                    <a:moveTo>
                      <a:pt x="291" y="42"/>
                    </a:moveTo>
                    <a:cubicBezTo>
                      <a:pt x="305" y="35"/>
                      <a:pt x="316" y="33"/>
                      <a:pt x="322" y="37"/>
                    </a:cubicBezTo>
                    <a:cubicBezTo>
                      <a:pt x="327" y="41"/>
                      <a:pt x="331" y="53"/>
                      <a:pt x="327" y="77"/>
                    </a:cubicBezTo>
                    <a:cubicBezTo>
                      <a:pt x="316" y="64"/>
                      <a:pt x="303" y="53"/>
                      <a:pt x="288" y="43"/>
                    </a:cubicBezTo>
                    <a:cubicBezTo>
                      <a:pt x="289" y="43"/>
                      <a:pt x="290" y="42"/>
                      <a:pt x="291" y="42"/>
                    </a:cubicBezTo>
                    <a:close/>
                    <a:moveTo>
                      <a:pt x="187" y="40"/>
                    </a:moveTo>
                    <a:cubicBezTo>
                      <a:pt x="203" y="40"/>
                      <a:pt x="219" y="43"/>
                      <a:pt x="233" y="47"/>
                    </a:cubicBezTo>
                    <a:cubicBezTo>
                      <a:pt x="229" y="51"/>
                      <a:pt x="224" y="56"/>
                      <a:pt x="218" y="61"/>
                    </a:cubicBezTo>
                    <a:cubicBezTo>
                      <a:pt x="214" y="59"/>
                      <a:pt x="209" y="58"/>
                      <a:pt x="204" y="58"/>
                    </a:cubicBezTo>
                    <a:cubicBezTo>
                      <a:pt x="181" y="58"/>
                      <a:pt x="163" y="76"/>
                      <a:pt x="163" y="98"/>
                    </a:cubicBezTo>
                    <a:cubicBezTo>
                      <a:pt x="163" y="104"/>
                      <a:pt x="164" y="110"/>
                      <a:pt x="167" y="115"/>
                    </a:cubicBezTo>
                    <a:cubicBezTo>
                      <a:pt x="155" y="130"/>
                      <a:pt x="143" y="145"/>
                      <a:pt x="132" y="161"/>
                    </a:cubicBezTo>
                    <a:cubicBezTo>
                      <a:pt x="129" y="166"/>
                      <a:pt x="125" y="171"/>
                      <a:pt x="122" y="175"/>
                    </a:cubicBezTo>
                    <a:cubicBezTo>
                      <a:pt x="106" y="161"/>
                      <a:pt x="91" y="146"/>
                      <a:pt x="78" y="132"/>
                    </a:cubicBezTo>
                    <a:cubicBezTo>
                      <a:pt x="81" y="127"/>
                      <a:pt x="83" y="120"/>
                      <a:pt x="83" y="113"/>
                    </a:cubicBezTo>
                    <a:cubicBezTo>
                      <a:pt x="83" y="104"/>
                      <a:pt x="79" y="95"/>
                      <a:pt x="74" y="88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102" y="59"/>
                      <a:pt x="142" y="40"/>
                      <a:pt x="187" y="40"/>
                    </a:cubicBezTo>
                    <a:close/>
                    <a:moveTo>
                      <a:pt x="217" y="98"/>
                    </a:moveTo>
                    <a:cubicBezTo>
                      <a:pt x="217" y="106"/>
                      <a:pt x="211" y="112"/>
                      <a:pt x="204" y="112"/>
                    </a:cubicBezTo>
                    <a:cubicBezTo>
                      <a:pt x="196" y="112"/>
                      <a:pt x="191" y="106"/>
                      <a:pt x="191" y="98"/>
                    </a:cubicBezTo>
                    <a:cubicBezTo>
                      <a:pt x="191" y="91"/>
                      <a:pt x="196" y="85"/>
                      <a:pt x="204" y="85"/>
                    </a:cubicBezTo>
                    <a:cubicBezTo>
                      <a:pt x="211" y="85"/>
                      <a:pt x="217" y="91"/>
                      <a:pt x="217" y="98"/>
                    </a:cubicBezTo>
                    <a:close/>
                    <a:moveTo>
                      <a:pt x="37" y="51"/>
                    </a:moveTo>
                    <a:cubicBezTo>
                      <a:pt x="41" y="45"/>
                      <a:pt x="56" y="42"/>
                      <a:pt x="80" y="46"/>
                    </a:cubicBezTo>
                    <a:cubicBezTo>
                      <a:pt x="69" y="54"/>
                      <a:pt x="59" y="63"/>
                      <a:pt x="49" y="74"/>
                    </a:cubicBezTo>
                    <a:cubicBezTo>
                      <a:pt x="47" y="73"/>
                      <a:pt x="44" y="73"/>
                      <a:pt x="42" y="73"/>
                    </a:cubicBezTo>
                    <a:cubicBezTo>
                      <a:pt x="41" y="73"/>
                      <a:pt x="39" y="73"/>
                      <a:pt x="38" y="73"/>
                    </a:cubicBezTo>
                    <a:cubicBezTo>
                      <a:pt x="35" y="63"/>
                      <a:pt x="34" y="55"/>
                      <a:pt x="37" y="51"/>
                    </a:cubicBezTo>
                    <a:close/>
                    <a:moveTo>
                      <a:pt x="42" y="100"/>
                    </a:moveTo>
                    <a:cubicBezTo>
                      <a:pt x="49" y="100"/>
                      <a:pt x="55" y="106"/>
                      <a:pt x="55" y="113"/>
                    </a:cubicBezTo>
                    <a:cubicBezTo>
                      <a:pt x="55" y="121"/>
                      <a:pt x="49" y="127"/>
                      <a:pt x="42" y="127"/>
                    </a:cubicBezTo>
                    <a:cubicBezTo>
                      <a:pt x="35" y="127"/>
                      <a:pt x="29" y="121"/>
                      <a:pt x="29" y="113"/>
                    </a:cubicBezTo>
                    <a:cubicBezTo>
                      <a:pt x="29" y="106"/>
                      <a:pt x="35" y="100"/>
                      <a:pt x="42" y="100"/>
                    </a:cubicBezTo>
                    <a:close/>
                    <a:moveTo>
                      <a:pt x="60" y="295"/>
                    </a:moveTo>
                    <a:cubicBezTo>
                      <a:pt x="40" y="268"/>
                      <a:pt x="28" y="235"/>
                      <a:pt x="28" y="199"/>
                    </a:cubicBezTo>
                    <a:cubicBezTo>
                      <a:pt x="28" y="183"/>
                      <a:pt x="30" y="168"/>
                      <a:pt x="35" y="153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7" y="154"/>
                      <a:pt x="39" y="154"/>
                      <a:pt x="42" y="154"/>
                    </a:cubicBezTo>
                    <a:cubicBezTo>
                      <a:pt x="48" y="154"/>
                      <a:pt x="53" y="153"/>
                      <a:pt x="58" y="151"/>
                    </a:cubicBezTo>
                    <a:cubicBezTo>
                      <a:pt x="72" y="167"/>
                      <a:pt x="89" y="183"/>
                      <a:pt x="107" y="199"/>
                    </a:cubicBezTo>
                    <a:cubicBezTo>
                      <a:pt x="87" y="232"/>
                      <a:pt x="71" y="265"/>
                      <a:pt x="60" y="295"/>
                    </a:cubicBezTo>
                    <a:close/>
                    <a:moveTo>
                      <a:pt x="80" y="381"/>
                    </a:moveTo>
                    <a:cubicBezTo>
                      <a:pt x="76" y="378"/>
                      <a:pt x="72" y="367"/>
                      <a:pt x="75" y="348"/>
                    </a:cubicBezTo>
                    <a:cubicBezTo>
                      <a:pt x="88" y="358"/>
                      <a:pt x="103" y="367"/>
                      <a:pt x="119" y="373"/>
                    </a:cubicBezTo>
                    <a:cubicBezTo>
                      <a:pt x="99" y="384"/>
                      <a:pt x="86" y="385"/>
                      <a:pt x="80" y="381"/>
                    </a:cubicBezTo>
                    <a:close/>
                    <a:moveTo>
                      <a:pt x="187" y="358"/>
                    </a:moveTo>
                    <a:cubicBezTo>
                      <a:pt x="146" y="358"/>
                      <a:pt x="109" y="343"/>
                      <a:pt x="81" y="318"/>
                    </a:cubicBezTo>
                    <a:cubicBezTo>
                      <a:pt x="82" y="317"/>
                      <a:pt x="82" y="316"/>
                      <a:pt x="82" y="314"/>
                    </a:cubicBezTo>
                    <a:cubicBezTo>
                      <a:pt x="92" y="285"/>
                      <a:pt x="108" y="251"/>
                      <a:pt x="129" y="216"/>
                    </a:cubicBezTo>
                    <a:cubicBezTo>
                      <a:pt x="139" y="225"/>
                      <a:pt x="150" y="233"/>
                      <a:pt x="161" y="240"/>
                    </a:cubicBezTo>
                    <a:cubicBezTo>
                      <a:pt x="175" y="250"/>
                      <a:pt x="190" y="260"/>
                      <a:pt x="204" y="269"/>
                    </a:cubicBezTo>
                    <a:cubicBezTo>
                      <a:pt x="204" y="270"/>
                      <a:pt x="204" y="271"/>
                      <a:pt x="204" y="272"/>
                    </a:cubicBezTo>
                    <a:cubicBezTo>
                      <a:pt x="204" y="294"/>
                      <a:pt x="222" y="313"/>
                      <a:pt x="245" y="313"/>
                    </a:cubicBezTo>
                    <a:cubicBezTo>
                      <a:pt x="255" y="313"/>
                      <a:pt x="264" y="309"/>
                      <a:pt x="271" y="303"/>
                    </a:cubicBezTo>
                    <a:cubicBezTo>
                      <a:pt x="279" y="306"/>
                      <a:pt x="288" y="310"/>
                      <a:pt x="297" y="313"/>
                    </a:cubicBezTo>
                    <a:cubicBezTo>
                      <a:pt x="269" y="341"/>
                      <a:pt x="230" y="358"/>
                      <a:pt x="187" y="358"/>
                    </a:cubicBezTo>
                    <a:close/>
                    <a:moveTo>
                      <a:pt x="232" y="272"/>
                    </a:moveTo>
                    <a:cubicBezTo>
                      <a:pt x="232" y="265"/>
                      <a:pt x="238" y="259"/>
                      <a:pt x="245" y="259"/>
                    </a:cubicBezTo>
                    <a:cubicBezTo>
                      <a:pt x="252" y="259"/>
                      <a:pt x="258" y="265"/>
                      <a:pt x="258" y="272"/>
                    </a:cubicBezTo>
                    <a:cubicBezTo>
                      <a:pt x="258" y="279"/>
                      <a:pt x="252" y="285"/>
                      <a:pt x="245" y="285"/>
                    </a:cubicBezTo>
                    <a:cubicBezTo>
                      <a:pt x="238" y="285"/>
                      <a:pt x="232" y="279"/>
                      <a:pt x="232" y="272"/>
                    </a:cubicBezTo>
                    <a:close/>
                    <a:moveTo>
                      <a:pt x="317" y="291"/>
                    </a:moveTo>
                    <a:cubicBezTo>
                      <a:pt x="307" y="288"/>
                      <a:pt x="296" y="284"/>
                      <a:pt x="285" y="279"/>
                    </a:cubicBezTo>
                    <a:cubicBezTo>
                      <a:pt x="285" y="277"/>
                      <a:pt x="285" y="274"/>
                      <a:pt x="285" y="272"/>
                    </a:cubicBezTo>
                    <a:cubicBezTo>
                      <a:pt x="285" y="250"/>
                      <a:pt x="267" y="231"/>
                      <a:pt x="245" y="231"/>
                    </a:cubicBezTo>
                    <a:cubicBezTo>
                      <a:pt x="234" y="231"/>
                      <a:pt x="223" y="236"/>
                      <a:pt x="216" y="243"/>
                    </a:cubicBezTo>
                    <a:cubicBezTo>
                      <a:pt x="203" y="236"/>
                      <a:pt x="190" y="227"/>
                      <a:pt x="177" y="218"/>
                    </a:cubicBezTo>
                    <a:cubicBezTo>
                      <a:pt x="165" y="210"/>
                      <a:pt x="154" y="202"/>
                      <a:pt x="143" y="193"/>
                    </a:cubicBezTo>
                    <a:cubicBezTo>
                      <a:pt x="147" y="188"/>
                      <a:pt x="151" y="182"/>
                      <a:pt x="155" y="177"/>
                    </a:cubicBezTo>
                    <a:cubicBezTo>
                      <a:pt x="165" y="162"/>
                      <a:pt x="175" y="148"/>
                      <a:pt x="186" y="135"/>
                    </a:cubicBezTo>
                    <a:cubicBezTo>
                      <a:pt x="191" y="138"/>
                      <a:pt x="197" y="139"/>
                      <a:pt x="204" y="139"/>
                    </a:cubicBezTo>
                    <a:cubicBezTo>
                      <a:pt x="226" y="139"/>
                      <a:pt x="244" y="121"/>
                      <a:pt x="244" y="98"/>
                    </a:cubicBezTo>
                    <a:cubicBezTo>
                      <a:pt x="244" y="91"/>
                      <a:pt x="242" y="85"/>
                      <a:pt x="239" y="79"/>
                    </a:cubicBezTo>
                    <a:cubicBezTo>
                      <a:pt x="247" y="72"/>
                      <a:pt x="255" y="65"/>
                      <a:pt x="262" y="60"/>
                    </a:cubicBezTo>
                    <a:cubicBezTo>
                      <a:pt x="312" y="87"/>
                      <a:pt x="346" y="139"/>
                      <a:pt x="346" y="199"/>
                    </a:cubicBezTo>
                    <a:cubicBezTo>
                      <a:pt x="346" y="233"/>
                      <a:pt x="335" y="265"/>
                      <a:pt x="317" y="291"/>
                    </a:cubicBezTo>
                    <a:close/>
                    <a:moveTo>
                      <a:pt x="381" y="292"/>
                    </a:moveTo>
                    <a:cubicBezTo>
                      <a:pt x="378" y="297"/>
                      <a:pt x="366" y="300"/>
                      <a:pt x="345" y="297"/>
                    </a:cubicBezTo>
                    <a:cubicBezTo>
                      <a:pt x="355" y="281"/>
                      <a:pt x="363" y="264"/>
                      <a:pt x="367" y="245"/>
                    </a:cubicBezTo>
                    <a:cubicBezTo>
                      <a:pt x="383" y="269"/>
                      <a:pt x="386" y="285"/>
                      <a:pt x="381" y="29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30268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rt City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 skyline at night&#10;&#10;Description automatically generated with medium confidence">
            <a:extLst>
              <a:ext uri="{FF2B5EF4-FFF2-40B4-BE49-F238E27FC236}">
                <a16:creationId xmlns:a16="http://schemas.microsoft.com/office/drawing/2014/main" id="{B2668686-E808-54D7-78D8-17CDE3066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0808"/>
            <a:ext cx="4562132" cy="6787192"/>
          </a:xfrm>
          <a:prstGeom prst="rect">
            <a:avLst/>
          </a:prstGeom>
        </p:spPr>
      </p:pic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3A94EBF-98FE-4812-9A14-44279029264B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D1922-F66C-4A65-BADA-585E83654932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2E3D91-19A9-47E1-A2D0-389742C55D2F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ACAB0B10-E424-4C5F-81CD-AE869D72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F5701D1-A391-456C-8948-07FBBDD3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2A0F9761-7943-4EDD-AD61-B82DDD42E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5C1A76E3-E547-459A-AA20-2A41DD1D5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68C635A-20C5-45ED-A75C-99F8C469D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862EFA-9FAA-E6C6-F4B4-D8D056A0212E}"/>
              </a:ext>
            </a:extLst>
          </p:cNvPr>
          <p:cNvGrpSpPr/>
          <p:nvPr userDrawn="1"/>
        </p:nvGrpSpPr>
        <p:grpSpPr>
          <a:xfrm>
            <a:off x="268581" y="647208"/>
            <a:ext cx="625002" cy="625002"/>
            <a:chOff x="7175739" y="4598827"/>
            <a:chExt cx="864217" cy="864217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A0842791-7369-C3A8-4EFD-348550C8A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5739" y="4598827"/>
              <a:ext cx="864217" cy="864217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9A63F7B6-0EDD-CA80-EF0C-4E6B09F14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0683" y="4683771"/>
              <a:ext cx="694328" cy="694328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983D893-3E22-0292-4D14-C0B04D72E332}"/>
                </a:ext>
              </a:extLst>
            </p:cNvPr>
            <p:cNvGrpSpPr/>
            <p:nvPr/>
          </p:nvGrpSpPr>
          <p:grpSpPr>
            <a:xfrm flipH="1">
              <a:off x="7410607" y="4838137"/>
              <a:ext cx="409783" cy="422393"/>
              <a:chOff x="4720608" y="1360488"/>
              <a:chExt cx="206375" cy="212725"/>
            </a:xfrm>
            <a:solidFill>
              <a:schemeClr val="tx2"/>
            </a:solidFill>
          </p:grpSpPr>
          <p:sp>
            <p:nvSpPr>
              <p:cNvPr id="78" name="Freeform 58">
                <a:extLst>
                  <a:ext uri="{FF2B5EF4-FFF2-40B4-BE49-F238E27FC236}">
                    <a16:creationId xmlns:a16="http://schemas.microsoft.com/office/drawing/2014/main" id="{A831D44B-D7C6-88B4-5C3C-EA2BD54CE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0608" y="1360488"/>
                <a:ext cx="34925" cy="115888"/>
              </a:xfrm>
              <a:custGeom>
                <a:avLst/>
                <a:gdLst>
                  <a:gd name="T0" fmla="*/ 61 w 65"/>
                  <a:gd name="T1" fmla="*/ 197 h 219"/>
                  <a:gd name="T2" fmla="*/ 61 w 65"/>
                  <a:gd name="T3" fmla="*/ 197 h 219"/>
                  <a:gd name="T4" fmla="*/ 27 w 65"/>
                  <a:gd name="T5" fmla="*/ 110 h 219"/>
                  <a:gd name="T6" fmla="*/ 61 w 65"/>
                  <a:gd name="T7" fmla="*/ 22 h 219"/>
                  <a:gd name="T8" fmla="*/ 61 w 65"/>
                  <a:gd name="T9" fmla="*/ 9 h 219"/>
                  <a:gd name="T10" fmla="*/ 55 w 65"/>
                  <a:gd name="T11" fmla="*/ 3 h 219"/>
                  <a:gd name="T12" fmla="*/ 49 w 65"/>
                  <a:gd name="T13" fmla="*/ 0 h 219"/>
                  <a:gd name="T14" fmla="*/ 49 w 65"/>
                  <a:gd name="T15" fmla="*/ 0 h 219"/>
                  <a:gd name="T16" fmla="*/ 42 w 65"/>
                  <a:gd name="T17" fmla="*/ 3 h 219"/>
                  <a:gd name="T18" fmla="*/ 42 w 65"/>
                  <a:gd name="T19" fmla="*/ 3 h 219"/>
                  <a:gd name="T20" fmla="*/ 0 w 65"/>
                  <a:gd name="T21" fmla="*/ 110 h 219"/>
                  <a:gd name="T22" fmla="*/ 42 w 65"/>
                  <a:gd name="T23" fmla="*/ 216 h 219"/>
                  <a:gd name="T24" fmla="*/ 49 w 65"/>
                  <a:gd name="T25" fmla="*/ 219 h 219"/>
                  <a:gd name="T26" fmla="*/ 55 w 65"/>
                  <a:gd name="T27" fmla="*/ 216 h 219"/>
                  <a:gd name="T28" fmla="*/ 55 w 65"/>
                  <a:gd name="T29" fmla="*/ 216 h 219"/>
                  <a:gd name="T30" fmla="*/ 61 w 65"/>
                  <a:gd name="T31" fmla="*/ 210 h 219"/>
                  <a:gd name="T32" fmla="*/ 61 w 65"/>
                  <a:gd name="T33" fmla="*/ 19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219">
                    <a:moveTo>
                      <a:pt x="61" y="197"/>
                    </a:moveTo>
                    <a:cubicBezTo>
                      <a:pt x="61" y="197"/>
                      <a:pt x="61" y="197"/>
                      <a:pt x="61" y="197"/>
                    </a:cubicBezTo>
                    <a:cubicBezTo>
                      <a:pt x="39" y="174"/>
                      <a:pt x="27" y="142"/>
                      <a:pt x="27" y="110"/>
                    </a:cubicBezTo>
                    <a:cubicBezTo>
                      <a:pt x="27" y="77"/>
                      <a:pt x="39" y="46"/>
                      <a:pt x="61" y="22"/>
                    </a:cubicBezTo>
                    <a:cubicBezTo>
                      <a:pt x="65" y="18"/>
                      <a:pt x="65" y="13"/>
                      <a:pt x="61" y="9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3" y="1"/>
                      <a:pt x="51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0"/>
                      <a:pt x="44" y="1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15" y="32"/>
                      <a:pt x="0" y="70"/>
                      <a:pt x="0" y="110"/>
                    </a:cubicBezTo>
                    <a:cubicBezTo>
                      <a:pt x="0" y="149"/>
                      <a:pt x="15" y="187"/>
                      <a:pt x="42" y="216"/>
                    </a:cubicBezTo>
                    <a:cubicBezTo>
                      <a:pt x="44" y="218"/>
                      <a:pt x="46" y="219"/>
                      <a:pt x="49" y="219"/>
                    </a:cubicBezTo>
                    <a:cubicBezTo>
                      <a:pt x="51" y="219"/>
                      <a:pt x="53" y="218"/>
                      <a:pt x="55" y="216"/>
                    </a:cubicBezTo>
                    <a:cubicBezTo>
                      <a:pt x="55" y="216"/>
                      <a:pt x="55" y="216"/>
                      <a:pt x="55" y="216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5" y="206"/>
                      <a:pt x="65" y="201"/>
                      <a:pt x="61" y="19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9" name="Freeform 59">
                <a:extLst>
                  <a:ext uri="{FF2B5EF4-FFF2-40B4-BE49-F238E27FC236}">
                    <a16:creationId xmlns:a16="http://schemas.microsoft.com/office/drawing/2014/main" id="{376B80FA-27D7-28CB-071D-B0E3D070A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9183" y="1381125"/>
                <a:ext cx="30163" cy="74613"/>
              </a:xfrm>
              <a:custGeom>
                <a:avLst/>
                <a:gdLst>
                  <a:gd name="T0" fmla="*/ 35 w 57"/>
                  <a:gd name="T1" fmla="*/ 140 h 143"/>
                  <a:gd name="T2" fmla="*/ 41 w 57"/>
                  <a:gd name="T3" fmla="*/ 143 h 143"/>
                  <a:gd name="T4" fmla="*/ 47 w 57"/>
                  <a:gd name="T5" fmla="*/ 141 h 143"/>
                  <a:gd name="T6" fmla="*/ 48 w 57"/>
                  <a:gd name="T7" fmla="*/ 141 h 143"/>
                  <a:gd name="T8" fmla="*/ 54 w 57"/>
                  <a:gd name="T9" fmla="*/ 134 h 143"/>
                  <a:gd name="T10" fmla="*/ 54 w 57"/>
                  <a:gd name="T11" fmla="*/ 122 h 143"/>
                  <a:gd name="T12" fmla="*/ 54 w 57"/>
                  <a:gd name="T13" fmla="*/ 21 h 143"/>
                  <a:gd name="T14" fmla="*/ 54 w 57"/>
                  <a:gd name="T15" fmla="*/ 10 h 143"/>
                  <a:gd name="T16" fmla="*/ 54 w 57"/>
                  <a:gd name="T17" fmla="*/ 9 h 143"/>
                  <a:gd name="T18" fmla="*/ 48 w 57"/>
                  <a:gd name="T19" fmla="*/ 3 h 143"/>
                  <a:gd name="T20" fmla="*/ 41 w 57"/>
                  <a:gd name="T21" fmla="*/ 0 h 143"/>
                  <a:gd name="T22" fmla="*/ 35 w 57"/>
                  <a:gd name="T23" fmla="*/ 3 h 143"/>
                  <a:gd name="T24" fmla="*/ 35 w 57"/>
                  <a:gd name="T25" fmla="*/ 3 h 143"/>
                  <a:gd name="T26" fmla="*/ 35 w 57"/>
                  <a:gd name="T27" fmla="*/ 14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143">
                    <a:moveTo>
                      <a:pt x="35" y="140"/>
                    </a:moveTo>
                    <a:cubicBezTo>
                      <a:pt x="36" y="142"/>
                      <a:pt x="39" y="143"/>
                      <a:pt x="41" y="143"/>
                    </a:cubicBezTo>
                    <a:cubicBezTo>
                      <a:pt x="44" y="143"/>
                      <a:pt x="46" y="142"/>
                      <a:pt x="47" y="141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54" y="134"/>
                      <a:pt x="54" y="134"/>
                      <a:pt x="54" y="134"/>
                    </a:cubicBezTo>
                    <a:cubicBezTo>
                      <a:pt x="57" y="131"/>
                      <a:pt x="57" y="125"/>
                      <a:pt x="54" y="122"/>
                    </a:cubicBezTo>
                    <a:cubicBezTo>
                      <a:pt x="29" y="93"/>
                      <a:pt x="29" y="50"/>
                      <a:pt x="54" y="21"/>
                    </a:cubicBezTo>
                    <a:cubicBezTo>
                      <a:pt x="57" y="18"/>
                      <a:pt x="57" y="13"/>
                      <a:pt x="54" y="1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1"/>
                      <a:pt x="44" y="0"/>
                      <a:pt x="41" y="0"/>
                    </a:cubicBezTo>
                    <a:cubicBezTo>
                      <a:pt x="39" y="0"/>
                      <a:pt x="37" y="1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0" y="42"/>
                      <a:pt x="0" y="101"/>
                      <a:pt x="35" y="1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id="{555856D0-E156-5F70-7DA4-8E26D6F33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645" y="1360488"/>
                <a:ext cx="33338" cy="115888"/>
              </a:xfrm>
              <a:custGeom>
                <a:avLst/>
                <a:gdLst>
                  <a:gd name="T0" fmla="*/ 23 w 64"/>
                  <a:gd name="T1" fmla="*/ 3 h 219"/>
                  <a:gd name="T2" fmla="*/ 23 w 64"/>
                  <a:gd name="T3" fmla="*/ 3 h 219"/>
                  <a:gd name="T4" fmla="*/ 17 w 64"/>
                  <a:gd name="T5" fmla="*/ 0 h 219"/>
                  <a:gd name="T6" fmla="*/ 16 w 64"/>
                  <a:gd name="T7" fmla="*/ 0 h 219"/>
                  <a:gd name="T8" fmla="*/ 10 w 64"/>
                  <a:gd name="T9" fmla="*/ 3 h 219"/>
                  <a:gd name="T10" fmla="*/ 10 w 64"/>
                  <a:gd name="T11" fmla="*/ 3 h 219"/>
                  <a:gd name="T12" fmla="*/ 4 w 64"/>
                  <a:gd name="T13" fmla="*/ 9 h 219"/>
                  <a:gd name="T14" fmla="*/ 3 w 64"/>
                  <a:gd name="T15" fmla="*/ 22 h 219"/>
                  <a:gd name="T16" fmla="*/ 38 w 64"/>
                  <a:gd name="T17" fmla="*/ 110 h 219"/>
                  <a:gd name="T18" fmla="*/ 4 w 64"/>
                  <a:gd name="T19" fmla="*/ 197 h 219"/>
                  <a:gd name="T20" fmla="*/ 4 w 64"/>
                  <a:gd name="T21" fmla="*/ 210 h 219"/>
                  <a:gd name="T22" fmla="*/ 10 w 64"/>
                  <a:gd name="T23" fmla="*/ 216 h 219"/>
                  <a:gd name="T24" fmla="*/ 16 w 64"/>
                  <a:gd name="T25" fmla="*/ 219 h 219"/>
                  <a:gd name="T26" fmla="*/ 23 w 64"/>
                  <a:gd name="T27" fmla="*/ 216 h 219"/>
                  <a:gd name="T28" fmla="*/ 23 w 64"/>
                  <a:gd name="T29" fmla="*/ 216 h 219"/>
                  <a:gd name="T30" fmla="*/ 64 w 64"/>
                  <a:gd name="T31" fmla="*/ 110 h 219"/>
                  <a:gd name="T32" fmla="*/ 23 w 64"/>
                  <a:gd name="T33" fmla="*/ 3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219">
                    <a:moveTo>
                      <a:pt x="23" y="3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1" y="1"/>
                      <a:pt x="19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4" y="0"/>
                      <a:pt x="12" y="1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13"/>
                      <a:pt x="0" y="18"/>
                      <a:pt x="3" y="22"/>
                    </a:cubicBezTo>
                    <a:cubicBezTo>
                      <a:pt x="25" y="46"/>
                      <a:pt x="38" y="77"/>
                      <a:pt x="38" y="110"/>
                    </a:cubicBezTo>
                    <a:cubicBezTo>
                      <a:pt x="38" y="142"/>
                      <a:pt x="25" y="173"/>
                      <a:pt x="4" y="197"/>
                    </a:cubicBezTo>
                    <a:cubicBezTo>
                      <a:pt x="0" y="201"/>
                      <a:pt x="0" y="206"/>
                      <a:pt x="4" y="210"/>
                    </a:cubicBezTo>
                    <a:cubicBezTo>
                      <a:pt x="10" y="216"/>
                      <a:pt x="10" y="216"/>
                      <a:pt x="10" y="216"/>
                    </a:cubicBezTo>
                    <a:cubicBezTo>
                      <a:pt x="11" y="218"/>
                      <a:pt x="14" y="219"/>
                      <a:pt x="16" y="219"/>
                    </a:cubicBezTo>
                    <a:cubicBezTo>
                      <a:pt x="19" y="219"/>
                      <a:pt x="21" y="218"/>
                      <a:pt x="23" y="216"/>
                    </a:cubicBezTo>
                    <a:cubicBezTo>
                      <a:pt x="23" y="216"/>
                      <a:pt x="23" y="216"/>
                      <a:pt x="23" y="216"/>
                    </a:cubicBezTo>
                    <a:cubicBezTo>
                      <a:pt x="50" y="187"/>
                      <a:pt x="64" y="149"/>
                      <a:pt x="64" y="110"/>
                    </a:cubicBezTo>
                    <a:cubicBezTo>
                      <a:pt x="64" y="70"/>
                      <a:pt x="50" y="32"/>
                      <a:pt x="23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id="{01A7EE40-4600-F4CC-6668-5489D0F38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245" y="1381125"/>
                <a:ext cx="31750" cy="74613"/>
              </a:xfrm>
              <a:custGeom>
                <a:avLst/>
                <a:gdLst>
                  <a:gd name="T0" fmla="*/ 4 w 58"/>
                  <a:gd name="T1" fmla="*/ 122 h 143"/>
                  <a:gd name="T2" fmla="*/ 4 w 58"/>
                  <a:gd name="T3" fmla="*/ 122 h 143"/>
                  <a:gd name="T4" fmla="*/ 4 w 58"/>
                  <a:gd name="T5" fmla="*/ 134 h 143"/>
                  <a:gd name="T6" fmla="*/ 10 w 58"/>
                  <a:gd name="T7" fmla="*/ 141 h 143"/>
                  <a:gd name="T8" fmla="*/ 16 w 58"/>
                  <a:gd name="T9" fmla="*/ 143 h 143"/>
                  <a:gd name="T10" fmla="*/ 23 w 58"/>
                  <a:gd name="T11" fmla="*/ 141 h 143"/>
                  <a:gd name="T12" fmla="*/ 23 w 58"/>
                  <a:gd name="T13" fmla="*/ 140 h 143"/>
                  <a:gd name="T14" fmla="*/ 23 w 58"/>
                  <a:gd name="T15" fmla="*/ 3 h 143"/>
                  <a:gd name="T16" fmla="*/ 17 w 58"/>
                  <a:gd name="T17" fmla="*/ 0 h 143"/>
                  <a:gd name="T18" fmla="*/ 16 w 58"/>
                  <a:gd name="T19" fmla="*/ 0 h 143"/>
                  <a:gd name="T20" fmla="*/ 10 w 58"/>
                  <a:gd name="T21" fmla="*/ 2 h 143"/>
                  <a:gd name="T22" fmla="*/ 10 w 58"/>
                  <a:gd name="T23" fmla="*/ 3 h 143"/>
                  <a:gd name="T24" fmla="*/ 4 w 58"/>
                  <a:gd name="T25" fmla="*/ 9 h 143"/>
                  <a:gd name="T26" fmla="*/ 4 w 58"/>
                  <a:gd name="T27" fmla="*/ 21 h 143"/>
                  <a:gd name="T28" fmla="*/ 4 w 58"/>
                  <a:gd name="T29" fmla="*/ 12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43">
                    <a:moveTo>
                      <a:pt x="4" y="122"/>
                    </a:moveTo>
                    <a:cubicBezTo>
                      <a:pt x="4" y="122"/>
                      <a:pt x="4" y="122"/>
                      <a:pt x="4" y="122"/>
                    </a:cubicBezTo>
                    <a:cubicBezTo>
                      <a:pt x="0" y="125"/>
                      <a:pt x="1" y="131"/>
                      <a:pt x="4" y="134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2" y="142"/>
                      <a:pt x="14" y="143"/>
                      <a:pt x="16" y="143"/>
                    </a:cubicBezTo>
                    <a:cubicBezTo>
                      <a:pt x="19" y="143"/>
                      <a:pt x="21" y="142"/>
                      <a:pt x="23" y="141"/>
                    </a:cubicBezTo>
                    <a:cubicBezTo>
                      <a:pt x="23" y="141"/>
                      <a:pt x="23" y="141"/>
                      <a:pt x="23" y="140"/>
                    </a:cubicBezTo>
                    <a:cubicBezTo>
                      <a:pt x="58" y="101"/>
                      <a:pt x="58" y="42"/>
                      <a:pt x="23" y="3"/>
                    </a:cubicBezTo>
                    <a:cubicBezTo>
                      <a:pt x="22" y="1"/>
                      <a:pt x="19" y="0"/>
                      <a:pt x="17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4" y="0"/>
                      <a:pt x="12" y="1"/>
                      <a:pt x="10" y="2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12"/>
                      <a:pt x="0" y="18"/>
                      <a:pt x="4" y="21"/>
                    </a:cubicBezTo>
                    <a:cubicBezTo>
                      <a:pt x="29" y="50"/>
                      <a:pt x="29" y="93"/>
                      <a:pt x="4" y="1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2" name="Freeform 62">
                <a:extLst>
                  <a:ext uri="{FF2B5EF4-FFF2-40B4-BE49-F238E27FC236}">
                    <a16:creationId xmlns:a16="http://schemas.microsoft.com/office/drawing/2014/main" id="{93BFFD06-473E-61D5-2C5F-9413C6F5DD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2358" y="1390650"/>
                <a:ext cx="144463" cy="182563"/>
              </a:xfrm>
              <a:custGeom>
                <a:avLst/>
                <a:gdLst>
                  <a:gd name="T0" fmla="*/ 169 w 274"/>
                  <a:gd name="T1" fmla="*/ 90 h 346"/>
                  <a:gd name="T2" fmla="*/ 169 w 274"/>
                  <a:gd name="T3" fmla="*/ 89 h 346"/>
                  <a:gd name="T4" fmla="*/ 188 w 274"/>
                  <a:gd name="T5" fmla="*/ 51 h 346"/>
                  <a:gd name="T6" fmla="*/ 137 w 274"/>
                  <a:gd name="T7" fmla="*/ 0 h 346"/>
                  <a:gd name="T8" fmla="*/ 87 w 274"/>
                  <a:gd name="T9" fmla="*/ 51 h 346"/>
                  <a:gd name="T10" fmla="*/ 105 w 274"/>
                  <a:gd name="T11" fmla="*/ 90 h 346"/>
                  <a:gd name="T12" fmla="*/ 106 w 274"/>
                  <a:gd name="T13" fmla="*/ 90 h 346"/>
                  <a:gd name="T14" fmla="*/ 2 w 274"/>
                  <a:gd name="T15" fmla="*/ 330 h 346"/>
                  <a:gd name="T16" fmla="*/ 6 w 274"/>
                  <a:gd name="T17" fmla="*/ 340 h 346"/>
                  <a:gd name="T18" fmla="*/ 17 w 274"/>
                  <a:gd name="T19" fmla="*/ 345 h 346"/>
                  <a:gd name="T20" fmla="*/ 23 w 274"/>
                  <a:gd name="T21" fmla="*/ 345 h 346"/>
                  <a:gd name="T22" fmla="*/ 27 w 274"/>
                  <a:gd name="T23" fmla="*/ 341 h 346"/>
                  <a:gd name="T24" fmla="*/ 78 w 274"/>
                  <a:gd name="T25" fmla="*/ 223 h 346"/>
                  <a:gd name="T26" fmla="*/ 196 w 274"/>
                  <a:gd name="T27" fmla="*/ 223 h 346"/>
                  <a:gd name="T28" fmla="*/ 247 w 274"/>
                  <a:gd name="T29" fmla="*/ 341 h 346"/>
                  <a:gd name="T30" fmla="*/ 258 w 274"/>
                  <a:gd name="T31" fmla="*/ 345 h 346"/>
                  <a:gd name="T32" fmla="*/ 269 w 274"/>
                  <a:gd name="T33" fmla="*/ 340 h 346"/>
                  <a:gd name="T34" fmla="*/ 273 w 274"/>
                  <a:gd name="T35" fmla="*/ 330 h 346"/>
                  <a:gd name="T36" fmla="*/ 169 w 274"/>
                  <a:gd name="T37" fmla="*/ 90 h 346"/>
                  <a:gd name="T38" fmla="*/ 137 w 274"/>
                  <a:gd name="T39" fmla="*/ 28 h 346"/>
                  <a:gd name="T40" fmla="*/ 160 w 274"/>
                  <a:gd name="T41" fmla="*/ 51 h 346"/>
                  <a:gd name="T42" fmla="*/ 137 w 274"/>
                  <a:gd name="T43" fmla="*/ 74 h 346"/>
                  <a:gd name="T44" fmla="*/ 114 w 274"/>
                  <a:gd name="T45" fmla="*/ 51 h 346"/>
                  <a:gd name="T46" fmla="*/ 137 w 274"/>
                  <a:gd name="T47" fmla="*/ 28 h 346"/>
                  <a:gd name="T48" fmla="*/ 90 w 274"/>
                  <a:gd name="T49" fmla="*/ 196 h 346"/>
                  <a:gd name="T50" fmla="*/ 132 w 274"/>
                  <a:gd name="T51" fmla="*/ 101 h 346"/>
                  <a:gd name="T52" fmla="*/ 133 w 274"/>
                  <a:gd name="T53" fmla="*/ 101 h 346"/>
                  <a:gd name="T54" fmla="*/ 142 w 274"/>
                  <a:gd name="T55" fmla="*/ 101 h 346"/>
                  <a:gd name="T56" fmla="*/ 143 w 274"/>
                  <a:gd name="T57" fmla="*/ 101 h 346"/>
                  <a:gd name="T58" fmla="*/ 184 w 274"/>
                  <a:gd name="T59" fmla="*/ 196 h 346"/>
                  <a:gd name="T60" fmla="*/ 90 w 274"/>
                  <a:gd name="T61" fmla="*/ 196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4" h="346">
                    <a:moveTo>
                      <a:pt x="169" y="90"/>
                    </a:moveTo>
                    <a:cubicBezTo>
                      <a:pt x="169" y="89"/>
                      <a:pt x="169" y="89"/>
                      <a:pt x="169" y="89"/>
                    </a:cubicBezTo>
                    <a:cubicBezTo>
                      <a:pt x="181" y="80"/>
                      <a:pt x="188" y="66"/>
                      <a:pt x="188" y="51"/>
                    </a:cubicBezTo>
                    <a:cubicBezTo>
                      <a:pt x="188" y="23"/>
                      <a:pt x="165" y="0"/>
                      <a:pt x="137" y="0"/>
                    </a:cubicBezTo>
                    <a:cubicBezTo>
                      <a:pt x="109" y="0"/>
                      <a:pt x="87" y="23"/>
                      <a:pt x="87" y="51"/>
                    </a:cubicBezTo>
                    <a:cubicBezTo>
                      <a:pt x="87" y="66"/>
                      <a:pt x="94" y="80"/>
                      <a:pt x="105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2" y="330"/>
                      <a:pt x="2" y="330"/>
                      <a:pt x="2" y="330"/>
                    </a:cubicBezTo>
                    <a:cubicBezTo>
                      <a:pt x="0" y="334"/>
                      <a:pt x="2" y="338"/>
                      <a:pt x="6" y="340"/>
                    </a:cubicBezTo>
                    <a:cubicBezTo>
                      <a:pt x="17" y="345"/>
                      <a:pt x="17" y="345"/>
                      <a:pt x="17" y="345"/>
                    </a:cubicBezTo>
                    <a:cubicBezTo>
                      <a:pt x="19" y="346"/>
                      <a:pt x="21" y="346"/>
                      <a:pt x="23" y="345"/>
                    </a:cubicBezTo>
                    <a:cubicBezTo>
                      <a:pt x="25" y="344"/>
                      <a:pt x="27" y="343"/>
                      <a:pt x="27" y="341"/>
                    </a:cubicBezTo>
                    <a:cubicBezTo>
                      <a:pt x="78" y="223"/>
                      <a:pt x="78" y="223"/>
                      <a:pt x="78" y="223"/>
                    </a:cubicBezTo>
                    <a:cubicBezTo>
                      <a:pt x="196" y="223"/>
                      <a:pt x="196" y="223"/>
                      <a:pt x="196" y="223"/>
                    </a:cubicBezTo>
                    <a:cubicBezTo>
                      <a:pt x="247" y="341"/>
                      <a:pt x="247" y="341"/>
                      <a:pt x="247" y="341"/>
                    </a:cubicBezTo>
                    <a:cubicBezTo>
                      <a:pt x="249" y="345"/>
                      <a:pt x="254" y="346"/>
                      <a:pt x="258" y="345"/>
                    </a:cubicBezTo>
                    <a:cubicBezTo>
                      <a:pt x="269" y="340"/>
                      <a:pt x="269" y="340"/>
                      <a:pt x="269" y="340"/>
                    </a:cubicBezTo>
                    <a:cubicBezTo>
                      <a:pt x="273" y="338"/>
                      <a:pt x="274" y="334"/>
                      <a:pt x="273" y="330"/>
                    </a:cubicBezTo>
                    <a:lnTo>
                      <a:pt x="169" y="90"/>
                    </a:lnTo>
                    <a:close/>
                    <a:moveTo>
                      <a:pt x="137" y="28"/>
                    </a:moveTo>
                    <a:cubicBezTo>
                      <a:pt x="150" y="28"/>
                      <a:pt x="160" y="38"/>
                      <a:pt x="160" y="51"/>
                    </a:cubicBezTo>
                    <a:cubicBezTo>
                      <a:pt x="160" y="63"/>
                      <a:pt x="150" y="74"/>
                      <a:pt x="137" y="74"/>
                    </a:cubicBezTo>
                    <a:cubicBezTo>
                      <a:pt x="125" y="74"/>
                      <a:pt x="114" y="63"/>
                      <a:pt x="114" y="51"/>
                    </a:cubicBezTo>
                    <a:cubicBezTo>
                      <a:pt x="114" y="38"/>
                      <a:pt x="125" y="28"/>
                      <a:pt x="137" y="28"/>
                    </a:cubicBezTo>
                    <a:close/>
                    <a:moveTo>
                      <a:pt x="90" y="196"/>
                    </a:moveTo>
                    <a:cubicBezTo>
                      <a:pt x="132" y="101"/>
                      <a:pt x="132" y="101"/>
                      <a:pt x="132" y="101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6" y="101"/>
                      <a:pt x="139" y="101"/>
                      <a:pt x="142" y="101"/>
                    </a:cubicBezTo>
                    <a:cubicBezTo>
                      <a:pt x="143" y="101"/>
                      <a:pt x="143" y="101"/>
                      <a:pt x="143" y="101"/>
                    </a:cubicBezTo>
                    <a:cubicBezTo>
                      <a:pt x="184" y="196"/>
                      <a:pt x="184" y="196"/>
                      <a:pt x="184" y="196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7684B9F-2EE5-E659-356A-8654B424B2BA}"/>
              </a:ext>
            </a:extLst>
          </p:cNvPr>
          <p:cNvGrpSpPr/>
          <p:nvPr userDrawn="1"/>
        </p:nvGrpSpPr>
        <p:grpSpPr>
          <a:xfrm>
            <a:off x="3131344" y="1704310"/>
            <a:ext cx="864217" cy="864217"/>
            <a:chOff x="6276946" y="4598827"/>
            <a:chExt cx="864217" cy="864217"/>
          </a:xfrm>
          <a:solidFill>
            <a:schemeClr val="bg2"/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CE5C27FB-142F-F7AC-5096-A97D85C34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76946" y="4598827"/>
              <a:ext cx="864217" cy="864217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774AB408-5472-2C44-827B-08BDE8361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61890" y="4683771"/>
              <a:ext cx="694328" cy="694328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46DF75A-98B9-88A7-5689-BC9BBD876544}"/>
                </a:ext>
              </a:extLst>
            </p:cNvPr>
            <p:cNvGrpSpPr/>
            <p:nvPr/>
          </p:nvGrpSpPr>
          <p:grpSpPr>
            <a:xfrm flipH="1">
              <a:off x="6489972" y="4841446"/>
              <a:ext cx="428696" cy="356197"/>
              <a:chOff x="4134820" y="1360488"/>
              <a:chExt cx="215900" cy="179388"/>
            </a:xfrm>
            <a:grpFill/>
          </p:grpSpPr>
          <p:sp>
            <p:nvSpPr>
              <p:cNvPr id="87" name="Freeform 42">
                <a:extLst>
                  <a:ext uri="{FF2B5EF4-FFF2-40B4-BE49-F238E27FC236}">
                    <a16:creationId xmlns:a16="http://schemas.microsoft.com/office/drawing/2014/main" id="{3DE74864-DE4A-AD2E-F022-C27032ED76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4820" y="1360488"/>
                <a:ext cx="215900" cy="179388"/>
              </a:xfrm>
              <a:custGeom>
                <a:avLst/>
                <a:gdLst>
                  <a:gd name="T0" fmla="*/ 402 w 408"/>
                  <a:gd name="T1" fmla="*/ 149 h 340"/>
                  <a:gd name="T2" fmla="*/ 375 w 408"/>
                  <a:gd name="T3" fmla="*/ 111 h 340"/>
                  <a:gd name="T4" fmla="*/ 406 w 408"/>
                  <a:gd name="T5" fmla="*/ 93 h 340"/>
                  <a:gd name="T6" fmla="*/ 371 w 408"/>
                  <a:gd name="T7" fmla="*/ 78 h 340"/>
                  <a:gd name="T8" fmla="*/ 346 w 408"/>
                  <a:gd name="T9" fmla="*/ 44 h 340"/>
                  <a:gd name="T10" fmla="*/ 204 w 408"/>
                  <a:gd name="T11" fmla="*/ 0 h 340"/>
                  <a:gd name="T12" fmla="*/ 63 w 408"/>
                  <a:gd name="T13" fmla="*/ 44 h 340"/>
                  <a:gd name="T14" fmla="*/ 38 w 408"/>
                  <a:gd name="T15" fmla="*/ 78 h 340"/>
                  <a:gd name="T16" fmla="*/ 3 w 408"/>
                  <a:gd name="T17" fmla="*/ 93 h 340"/>
                  <a:gd name="T18" fmla="*/ 34 w 408"/>
                  <a:gd name="T19" fmla="*/ 111 h 340"/>
                  <a:gd name="T20" fmla="*/ 7 w 408"/>
                  <a:gd name="T21" fmla="*/ 149 h 340"/>
                  <a:gd name="T22" fmla="*/ 10 w 408"/>
                  <a:gd name="T23" fmla="*/ 297 h 340"/>
                  <a:gd name="T24" fmla="*/ 22 w 408"/>
                  <a:gd name="T25" fmla="*/ 333 h 340"/>
                  <a:gd name="T26" fmla="*/ 90 w 408"/>
                  <a:gd name="T27" fmla="*/ 340 h 340"/>
                  <a:gd name="T28" fmla="*/ 106 w 408"/>
                  <a:gd name="T29" fmla="*/ 320 h 340"/>
                  <a:gd name="T30" fmla="*/ 303 w 408"/>
                  <a:gd name="T31" fmla="*/ 320 h 340"/>
                  <a:gd name="T32" fmla="*/ 319 w 408"/>
                  <a:gd name="T33" fmla="*/ 340 h 340"/>
                  <a:gd name="T34" fmla="*/ 387 w 408"/>
                  <a:gd name="T35" fmla="*/ 333 h 340"/>
                  <a:gd name="T36" fmla="*/ 399 w 408"/>
                  <a:gd name="T37" fmla="*/ 297 h 340"/>
                  <a:gd name="T38" fmla="*/ 105 w 408"/>
                  <a:gd name="T39" fmla="*/ 32 h 340"/>
                  <a:gd name="T40" fmla="*/ 303 w 408"/>
                  <a:gd name="T41" fmla="*/ 32 h 340"/>
                  <a:gd name="T42" fmla="*/ 312 w 408"/>
                  <a:gd name="T43" fmla="*/ 105 h 340"/>
                  <a:gd name="T44" fmla="*/ 66 w 408"/>
                  <a:gd name="T45" fmla="*/ 96 h 340"/>
                  <a:gd name="T46" fmla="*/ 85 w 408"/>
                  <a:gd name="T47" fmla="*/ 200 h 340"/>
                  <a:gd name="T48" fmla="*/ 28 w 408"/>
                  <a:gd name="T49" fmla="*/ 194 h 340"/>
                  <a:gd name="T50" fmla="*/ 84 w 408"/>
                  <a:gd name="T51" fmla="*/ 199 h 340"/>
                  <a:gd name="T52" fmla="*/ 85 w 408"/>
                  <a:gd name="T53" fmla="*/ 200 h 340"/>
                  <a:gd name="T54" fmla="*/ 28 w 408"/>
                  <a:gd name="T55" fmla="*/ 219 h 340"/>
                  <a:gd name="T56" fmla="*/ 55 w 408"/>
                  <a:gd name="T57" fmla="*/ 225 h 340"/>
                  <a:gd name="T58" fmla="*/ 91 w 408"/>
                  <a:gd name="T59" fmla="*/ 226 h 340"/>
                  <a:gd name="T60" fmla="*/ 95 w 408"/>
                  <a:gd name="T61" fmla="*/ 176 h 340"/>
                  <a:gd name="T62" fmla="*/ 39 w 408"/>
                  <a:gd name="T63" fmla="*/ 147 h 340"/>
                  <a:gd name="T64" fmla="*/ 98 w 408"/>
                  <a:gd name="T65" fmla="*/ 131 h 340"/>
                  <a:gd name="T66" fmla="*/ 318 w 408"/>
                  <a:gd name="T67" fmla="*/ 130 h 340"/>
                  <a:gd name="T68" fmla="*/ 370 w 408"/>
                  <a:gd name="T69" fmla="*/ 147 h 340"/>
                  <a:gd name="T70" fmla="*/ 313 w 408"/>
                  <a:gd name="T71" fmla="*/ 176 h 340"/>
                  <a:gd name="T72" fmla="*/ 317 w 408"/>
                  <a:gd name="T73" fmla="*/ 226 h 340"/>
                  <a:gd name="T74" fmla="*/ 353 w 408"/>
                  <a:gd name="T75" fmla="*/ 225 h 340"/>
                  <a:gd name="T76" fmla="*/ 381 w 408"/>
                  <a:gd name="T77" fmla="*/ 218 h 340"/>
                  <a:gd name="T78" fmla="*/ 381 w 408"/>
                  <a:gd name="T79" fmla="*/ 220 h 340"/>
                  <a:gd name="T80" fmla="*/ 378 w 408"/>
                  <a:gd name="T81" fmla="*/ 281 h 340"/>
                  <a:gd name="T82" fmla="*/ 204 w 408"/>
                  <a:gd name="T83" fmla="*/ 294 h 340"/>
                  <a:gd name="T84" fmla="*/ 31 w 408"/>
                  <a:gd name="T85" fmla="*/ 281 h 340"/>
                  <a:gd name="T86" fmla="*/ 28 w 408"/>
                  <a:gd name="T87" fmla="*/ 219 h 340"/>
                  <a:gd name="T88" fmla="*/ 323 w 408"/>
                  <a:gd name="T89" fmla="*/ 199 h 340"/>
                  <a:gd name="T90" fmla="*/ 376 w 408"/>
                  <a:gd name="T91" fmla="*/ 177 h 340"/>
                  <a:gd name="T92" fmla="*/ 380 w 408"/>
                  <a:gd name="T93" fmla="*/ 194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8" h="340">
                    <a:moveTo>
                      <a:pt x="407" y="218"/>
                    </a:moveTo>
                    <a:cubicBezTo>
                      <a:pt x="406" y="192"/>
                      <a:pt x="404" y="156"/>
                      <a:pt x="402" y="149"/>
                    </a:cubicBezTo>
                    <a:cubicBezTo>
                      <a:pt x="400" y="143"/>
                      <a:pt x="395" y="137"/>
                      <a:pt x="389" y="130"/>
                    </a:cubicBezTo>
                    <a:cubicBezTo>
                      <a:pt x="385" y="125"/>
                      <a:pt x="379" y="119"/>
                      <a:pt x="375" y="111"/>
                    </a:cubicBezTo>
                    <a:cubicBezTo>
                      <a:pt x="383" y="113"/>
                      <a:pt x="392" y="112"/>
                      <a:pt x="399" y="109"/>
                    </a:cubicBezTo>
                    <a:cubicBezTo>
                      <a:pt x="404" y="108"/>
                      <a:pt x="406" y="100"/>
                      <a:pt x="406" y="93"/>
                    </a:cubicBezTo>
                    <a:cubicBezTo>
                      <a:pt x="405" y="87"/>
                      <a:pt x="404" y="79"/>
                      <a:pt x="399" y="78"/>
                    </a:cubicBezTo>
                    <a:cubicBezTo>
                      <a:pt x="395" y="77"/>
                      <a:pt x="375" y="76"/>
                      <a:pt x="371" y="78"/>
                    </a:cubicBezTo>
                    <a:cubicBezTo>
                      <a:pt x="368" y="80"/>
                      <a:pt x="367" y="85"/>
                      <a:pt x="366" y="87"/>
                    </a:cubicBezTo>
                    <a:cubicBezTo>
                      <a:pt x="362" y="74"/>
                      <a:pt x="354" y="58"/>
                      <a:pt x="346" y="44"/>
                    </a:cubicBezTo>
                    <a:cubicBezTo>
                      <a:pt x="336" y="27"/>
                      <a:pt x="325" y="15"/>
                      <a:pt x="316" y="10"/>
                    </a:cubicBezTo>
                    <a:cubicBezTo>
                      <a:pt x="301" y="1"/>
                      <a:pt x="233" y="0"/>
                      <a:pt x="204" y="0"/>
                    </a:cubicBezTo>
                    <a:cubicBezTo>
                      <a:pt x="176" y="0"/>
                      <a:pt x="108" y="1"/>
                      <a:pt x="93" y="10"/>
                    </a:cubicBezTo>
                    <a:cubicBezTo>
                      <a:pt x="84" y="15"/>
                      <a:pt x="73" y="27"/>
                      <a:pt x="63" y="44"/>
                    </a:cubicBezTo>
                    <a:cubicBezTo>
                      <a:pt x="55" y="58"/>
                      <a:pt x="47" y="74"/>
                      <a:pt x="42" y="87"/>
                    </a:cubicBezTo>
                    <a:cubicBezTo>
                      <a:pt x="42" y="85"/>
                      <a:pt x="41" y="80"/>
                      <a:pt x="38" y="78"/>
                    </a:cubicBezTo>
                    <a:cubicBezTo>
                      <a:pt x="33" y="76"/>
                      <a:pt x="14" y="77"/>
                      <a:pt x="9" y="78"/>
                    </a:cubicBezTo>
                    <a:cubicBezTo>
                      <a:pt x="5" y="79"/>
                      <a:pt x="3" y="87"/>
                      <a:pt x="3" y="93"/>
                    </a:cubicBezTo>
                    <a:cubicBezTo>
                      <a:pt x="3" y="100"/>
                      <a:pt x="5" y="108"/>
                      <a:pt x="9" y="109"/>
                    </a:cubicBezTo>
                    <a:cubicBezTo>
                      <a:pt x="17" y="112"/>
                      <a:pt x="25" y="113"/>
                      <a:pt x="34" y="111"/>
                    </a:cubicBezTo>
                    <a:cubicBezTo>
                      <a:pt x="29" y="119"/>
                      <a:pt x="24" y="125"/>
                      <a:pt x="19" y="130"/>
                    </a:cubicBezTo>
                    <a:cubicBezTo>
                      <a:pt x="14" y="137"/>
                      <a:pt x="9" y="143"/>
                      <a:pt x="7" y="149"/>
                    </a:cubicBezTo>
                    <a:cubicBezTo>
                      <a:pt x="5" y="156"/>
                      <a:pt x="3" y="192"/>
                      <a:pt x="2" y="218"/>
                    </a:cubicBezTo>
                    <a:cubicBezTo>
                      <a:pt x="0" y="283"/>
                      <a:pt x="7" y="293"/>
                      <a:pt x="10" y="297"/>
                    </a:cubicBezTo>
                    <a:cubicBezTo>
                      <a:pt x="12" y="300"/>
                      <a:pt x="14" y="303"/>
                      <a:pt x="16" y="306"/>
                    </a:cubicBezTo>
                    <a:cubicBezTo>
                      <a:pt x="16" y="314"/>
                      <a:pt x="16" y="326"/>
                      <a:pt x="22" y="333"/>
                    </a:cubicBezTo>
                    <a:cubicBezTo>
                      <a:pt x="25" y="337"/>
                      <a:pt x="29" y="339"/>
                      <a:pt x="34" y="339"/>
                    </a:cubicBezTo>
                    <a:cubicBezTo>
                      <a:pt x="44" y="340"/>
                      <a:pt x="70" y="340"/>
                      <a:pt x="90" y="340"/>
                    </a:cubicBezTo>
                    <a:cubicBezTo>
                      <a:pt x="94" y="340"/>
                      <a:pt x="99" y="338"/>
                      <a:pt x="102" y="335"/>
                    </a:cubicBezTo>
                    <a:cubicBezTo>
                      <a:pt x="105" y="331"/>
                      <a:pt x="106" y="326"/>
                      <a:pt x="106" y="320"/>
                    </a:cubicBezTo>
                    <a:cubicBezTo>
                      <a:pt x="121" y="320"/>
                      <a:pt x="139" y="320"/>
                      <a:pt x="160" y="320"/>
                    </a:cubicBezTo>
                    <a:cubicBezTo>
                      <a:pt x="212" y="320"/>
                      <a:pt x="268" y="320"/>
                      <a:pt x="303" y="320"/>
                    </a:cubicBezTo>
                    <a:cubicBezTo>
                      <a:pt x="303" y="326"/>
                      <a:pt x="304" y="331"/>
                      <a:pt x="307" y="335"/>
                    </a:cubicBezTo>
                    <a:cubicBezTo>
                      <a:pt x="310" y="338"/>
                      <a:pt x="314" y="340"/>
                      <a:pt x="319" y="340"/>
                    </a:cubicBezTo>
                    <a:cubicBezTo>
                      <a:pt x="339" y="340"/>
                      <a:pt x="365" y="340"/>
                      <a:pt x="375" y="339"/>
                    </a:cubicBezTo>
                    <a:cubicBezTo>
                      <a:pt x="380" y="339"/>
                      <a:pt x="384" y="337"/>
                      <a:pt x="387" y="333"/>
                    </a:cubicBezTo>
                    <a:cubicBezTo>
                      <a:pt x="393" y="326"/>
                      <a:pt x="393" y="314"/>
                      <a:pt x="392" y="306"/>
                    </a:cubicBezTo>
                    <a:cubicBezTo>
                      <a:pt x="395" y="303"/>
                      <a:pt x="397" y="300"/>
                      <a:pt x="399" y="297"/>
                    </a:cubicBezTo>
                    <a:cubicBezTo>
                      <a:pt x="402" y="293"/>
                      <a:pt x="408" y="283"/>
                      <a:pt x="407" y="218"/>
                    </a:cubicBezTo>
                    <a:close/>
                    <a:moveTo>
                      <a:pt x="105" y="32"/>
                    </a:moveTo>
                    <a:cubicBezTo>
                      <a:pt x="111" y="29"/>
                      <a:pt x="146" y="25"/>
                      <a:pt x="204" y="25"/>
                    </a:cubicBezTo>
                    <a:cubicBezTo>
                      <a:pt x="263" y="25"/>
                      <a:pt x="297" y="29"/>
                      <a:pt x="303" y="32"/>
                    </a:cubicBezTo>
                    <a:cubicBezTo>
                      <a:pt x="314" y="38"/>
                      <a:pt x="332" y="68"/>
                      <a:pt x="341" y="93"/>
                    </a:cubicBezTo>
                    <a:cubicBezTo>
                      <a:pt x="333" y="97"/>
                      <a:pt x="318" y="104"/>
                      <a:pt x="312" y="105"/>
                    </a:cubicBezTo>
                    <a:cubicBezTo>
                      <a:pt x="296" y="107"/>
                      <a:pt x="119" y="106"/>
                      <a:pt x="99" y="105"/>
                    </a:cubicBezTo>
                    <a:cubicBezTo>
                      <a:pt x="89" y="105"/>
                      <a:pt x="74" y="99"/>
                      <a:pt x="66" y="96"/>
                    </a:cubicBezTo>
                    <a:cubicBezTo>
                      <a:pt x="75" y="71"/>
                      <a:pt x="94" y="38"/>
                      <a:pt x="105" y="32"/>
                    </a:cubicBezTo>
                    <a:close/>
                    <a:moveTo>
                      <a:pt x="85" y="200"/>
                    </a:moveTo>
                    <a:cubicBezTo>
                      <a:pt x="85" y="201"/>
                      <a:pt x="85" y="205"/>
                      <a:pt x="78" y="205"/>
                    </a:cubicBezTo>
                    <a:cubicBezTo>
                      <a:pt x="73" y="205"/>
                      <a:pt x="33" y="195"/>
                      <a:pt x="28" y="194"/>
                    </a:cubicBezTo>
                    <a:cubicBezTo>
                      <a:pt x="30" y="176"/>
                      <a:pt x="30" y="176"/>
                      <a:pt x="30" y="176"/>
                    </a:cubicBezTo>
                    <a:cubicBezTo>
                      <a:pt x="46" y="183"/>
                      <a:pt x="74" y="194"/>
                      <a:pt x="84" y="199"/>
                    </a:cubicBezTo>
                    <a:cubicBezTo>
                      <a:pt x="85" y="199"/>
                      <a:pt x="85" y="199"/>
                      <a:pt x="85" y="200"/>
                    </a:cubicBezTo>
                    <a:cubicBezTo>
                      <a:pt x="85" y="200"/>
                      <a:pt x="85" y="200"/>
                      <a:pt x="85" y="200"/>
                    </a:cubicBezTo>
                    <a:close/>
                    <a:moveTo>
                      <a:pt x="28" y="219"/>
                    </a:moveTo>
                    <a:cubicBezTo>
                      <a:pt x="28" y="219"/>
                      <a:pt x="28" y="219"/>
                      <a:pt x="28" y="219"/>
                    </a:cubicBezTo>
                    <a:cubicBezTo>
                      <a:pt x="48" y="223"/>
                      <a:pt x="48" y="223"/>
                      <a:pt x="48" y="223"/>
                    </a:cubicBezTo>
                    <a:cubicBezTo>
                      <a:pt x="49" y="224"/>
                      <a:pt x="53" y="225"/>
                      <a:pt x="55" y="225"/>
                    </a:cubicBezTo>
                    <a:cubicBezTo>
                      <a:pt x="57" y="226"/>
                      <a:pt x="67" y="228"/>
                      <a:pt x="77" y="228"/>
                    </a:cubicBezTo>
                    <a:cubicBezTo>
                      <a:pt x="82" y="228"/>
                      <a:pt x="87" y="227"/>
                      <a:pt x="91" y="226"/>
                    </a:cubicBezTo>
                    <a:cubicBezTo>
                      <a:pt x="102" y="223"/>
                      <a:pt x="110" y="212"/>
                      <a:pt x="111" y="201"/>
                    </a:cubicBezTo>
                    <a:cubicBezTo>
                      <a:pt x="111" y="190"/>
                      <a:pt x="105" y="181"/>
                      <a:pt x="95" y="176"/>
                    </a:cubicBezTo>
                    <a:cubicBezTo>
                      <a:pt x="81" y="169"/>
                      <a:pt x="47" y="156"/>
                      <a:pt x="35" y="151"/>
                    </a:cubicBezTo>
                    <a:cubicBezTo>
                      <a:pt x="37" y="150"/>
                      <a:pt x="38" y="148"/>
                      <a:pt x="39" y="147"/>
                    </a:cubicBezTo>
                    <a:cubicBezTo>
                      <a:pt x="45" y="140"/>
                      <a:pt x="53" y="131"/>
                      <a:pt x="58" y="120"/>
                    </a:cubicBezTo>
                    <a:cubicBezTo>
                      <a:pt x="69" y="125"/>
                      <a:pt x="85" y="130"/>
                      <a:pt x="98" y="131"/>
                    </a:cubicBezTo>
                    <a:cubicBezTo>
                      <a:pt x="99" y="131"/>
                      <a:pt x="181" y="132"/>
                      <a:pt x="245" y="132"/>
                    </a:cubicBezTo>
                    <a:cubicBezTo>
                      <a:pt x="289" y="132"/>
                      <a:pt x="314" y="131"/>
                      <a:pt x="318" y="130"/>
                    </a:cubicBezTo>
                    <a:cubicBezTo>
                      <a:pt x="326" y="128"/>
                      <a:pt x="341" y="121"/>
                      <a:pt x="349" y="117"/>
                    </a:cubicBezTo>
                    <a:cubicBezTo>
                      <a:pt x="355" y="130"/>
                      <a:pt x="363" y="139"/>
                      <a:pt x="370" y="147"/>
                    </a:cubicBezTo>
                    <a:cubicBezTo>
                      <a:pt x="371" y="148"/>
                      <a:pt x="372" y="150"/>
                      <a:pt x="373" y="151"/>
                    </a:cubicBezTo>
                    <a:cubicBezTo>
                      <a:pt x="362" y="155"/>
                      <a:pt x="327" y="169"/>
                      <a:pt x="313" y="176"/>
                    </a:cubicBezTo>
                    <a:cubicBezTo>
                      <a:pt x="303" y="181"/>
                      <a:pt x="297" y="190"/>
                      <a:pt x="297" y="201"/>
                    </a:cubicBezTo>
                    <a:cubicBezTo>
                      <a:pt x="298" y="212"/>
                      <a:pt x="306" y="223"/>
                      <a:pt x="317" y="226"/>
                    </a:cubicBezTo>
                    <a:cubicBezTo>
                      <a:pt x="321" y="227"/>
                      <a:pt x="326" y="228"/>
                      <a:pt x="331" y="228"/>
                    </a:cubicBezTo>
                    <a:cubicBezTo>
                      <a:pt x="341" y="228"/>
                      <a:pt x="351" y="226"/>
                      <a:pt x="353" y="225"/>
                    </a:cubicBezTo>
                    <a:cubicBezTo>
                      <a:pt x="355" y="225"/>
                      <a:pt x="359" y="224"/>
                      <a:pt x="361" y="223"/>
                    </a:cubicBezTo>
                    <a:cubicBezTo>
                      <a:pt x="381" y="218"/>
                      <a:pt x="381" y="218"/>
                      <a:pt x="381" y="218"/>
                    </a:cubicBezTo>
                    <a:cubicBezTo>
                      <a:pt x="381" y="219"/>
                      <a:pt x="381" y="219"/>
                      <a:pt x="381" y="219"/>
                    </a:cubicBezTo>
                    <a:cubicBezTo>
                      <a:pt x="381" y="220"/>
                      <a:pt x="381" y="220"/>
                      <a:pt x="381" y="220"/>
                    </a:cubicBezTo>
                    <a:cubicBezTo>
                      <a:pt x="382" y="269"/>
                      <a:pt x="382" y="269"/>
                      <a:pt x="378" y="280"/>
                    </a:cubicBezTo>
                    <a:cubicBezTo>
                      <a:pt x="378" y="281"/>
                      <a:pt x="378" y="281"/>
                      <a:pt x="378" y="281"/>
                    </a:cubicBezTo>
                    <a:cubicBezTo>
                      <a:pt x="374" y="291"/>
                      <a:pt x="363" y="294"/>
                      <a:pt x="355" y="294"/>
                    </a:cubicBezTo>
                    <a:cubicBezTo>
                      <a:pt x="354" y="294"/>
                      <a:pt x="279" y="294"/>
                      <a:pt x="204" y="294"/>
                    </a:cubicBezTo>
                    <a:cubicBezTo>
                      <a:pt x="130" y="294"/>
                      <a:pt x="55" y="294"/>
                      <a:pt x="54" y="294"/>
                    </a:cubicBezTo>
                    <a:cubicBezTo>
                      <a:pt x="46" y="294"/>
                      <a:pt x="35" y="291"/>
                      <a:pt x="31" y="281"/>
                    </a:cubicBezTo>
                    <a:cubicBezTo>
                      <a:pt x="31" y="280"/>
                      <a:pt x="31" y="279"/>
                      <a:pt x="30" y="279"/>
                    </a:cubicBezTo>
                    <a:cubicBezTo>
                      <a:pt x="27" y="271"/>
                      <a:pt x="26" y="269"/>
                      <a:pt x="28" y="219"/>
                    </a:cubicBezTo>
                    <a:close/>
                    <a:moveTo>
                      <a:pt x="332" y="205"/>
                    </a:moveTo>
                    <a:cubicBezTo>
                      <a:pt x="328" y="205"/>
                      <a:pt x="324" y="201"/>
                      <a:pt x="323" y="199"/>
                    </a:cubicBezTo>
                    <a:cubicBezTo>
                      <a:pt x="323" y="199"/>
                      <a:pt x="324" y="199"/>
                      <a:pt x="324" y="199"/>
                    </a:cubicBezTo>
                    <a:cubicBezTo>
                      <a:pt x="333" y="194"/>
                      <a:pt x="360" y="184"/>
                      <a:pt x="376" y="177"/>
                    </a:cubicBezTo>
                    <a:cubicBezTo>
                      <a:pt x="379" y="176"/>
                      <a:pt x="379" y="176"/>
                      <a:pt x="379" y="176"/>
                    </a:cubicBezTo>
                    <a:cubicBezTo>
                      <a:pt x="380" y="194"/>
                      <a:pt x="380" y="194"/>
                      <a:pt x="380" y="194"/>
                    </a:cubicBezTo>
                    <a:cubicBezTo>
                      <a:pt x="376" y="195"/>
                      <a:pt x="337" y="205"/>
                      <a:pt x="332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8" name="Freeform 43">
                <a:extLst>
                  <a:ext uri="{FF2B5EF4-FFF2-40B4-BE49-F238E27FC236}">
                    <a16:creationId xmlns:a16="http://schemas.microsoft.com/office/drawing/2014/main" id="{B384D0FF-5B50-DD3F-DE7F-5C3F87CCD4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9908" y="1462088"/>
                <a:ext cx="85725" cy="34925"/>
              </a:xfrm>
              <a:custGeom>
                <a:avLst/>
                <a:gdLst>
                  <a:gd name="T0" fmla="*/ 12 w 164"/>
                  <a:gd name="T1" fmla="*/ 43 h 67"/>
                  <a:gd name="T2" fmla="*/ 30 w 164"/>
                  <a:gd name="T3" fmla="*/ 57 h 67"/>
                  <a:gd name="T4" fmla="*/ 53 w 164"/>
                  <a:gd name="T5" fmla="*/ 66 h 67"/>
                  <a:gd name="T6" fmla="*/ 84 w 164"/>
                  <a:gd name="T7" fmla="*/ 67 h 67"/>
                  <a:gd name="T8" fmla="*/ 115 w 164"/>
                  <a:gd name="T9" fmla="*/ 66 h 67"/>
                  <a:gd name="T10" fmla="*/ 139 w 164"/>
                  <a:gd name="T11" fmla="*/ 56 h 67"/>
                  <a:gd name="T12" fmla="*/ 154 w 164"/>
                  <a:gd name="T13" fmla="*/ 42 h 67"/>
                  <a:gd name="T14" fmla="*/ 160 w 164"/>
                  <a:gd name="T15" fmla="*/ 13 h 67"/>
                  <a:gd name="T16" fmla="*/ 134 w 164"/>
                  <a:gd name="T17" fmla="*/ 2 h 67"/>
                  <a:gd name="T18" fmla="*/ 84 w 164"/>
                  <a:gd name="T19" fmla="*/ 4 h 67"/>
                  <a:gd name="T20" fmla="*/ 30 w 164"/>
                  <a:gd name="T21" fmla="*/ 2 h 67"/>
                  <a:gd name="T22" fmla="*/ 5 w 164"/>
                  <a:gd name="T23" fmla="*/ 14 h 67"/>
                  <a:gd name="T24" fmla="*/ 12 w 164"/>
                  <a:gd name="T25" fmla="*/ 43 h 67"/>
                  <a:gd name="T26" fmla="*/ 84 w 164"/>
                  <a:gd name="T27" fmla="*/ 41 h 67"/>
                  <a:gd name="T28" fmla="*/ 55 w 164"/>
                  <a:gd name="T29" fmla="*/ 40 h 67"/>
                  <a:gd name="T30" fmla="*/ 46 w 164"/>
                  <a:gd name="T31" fmla="*/ 37 h 67"/>
                  <a:gd name="T32" fmla="*/ 34 w 164"/>
                  <a:gd name="T33" fmla="*/ 28 h 67"/>
                  <a:gd name="T34" fmla="*/ 84 w 164"/>
                  <a:gd name="T35" fmla="*/ 30 h 67"/>
                  <a:gd name="T36" fmla="*/ 132 w 164"/>
                  <a:gd name="T37" fmla="*/ 28 h 67"/>
                  <a:gd name="T38" fmla="*/ 122 w 164"/>
                  <a:gd name="T39" fmla="*/ 37 h 67"/>
                  <a:gd name="T40" fmla="*/ 113 w 164"/>
                  <a:gd name="T41" fmla="*/ 40 h 67"/>
                  <a:gd name="T42" fmla="*/ 84 w 164"/>
                  <a:gd name="T43" fmla="*/ 4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4" h="67">
                    <a:moveTo>
                      <a:pt x="12" y="43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6" y="62"/>
                      <a:pt x="45" y="65"/>
                      <a:pt x="53" y="66"/>
                    </a:cubicBezTo>
                    <a:cubicBezTo>
                      <a:pt x="53" y="66"/>
                      <a:pt x="67" y="67"/>
                      <a:pt x="84" y="67"/>
                    </a:cubicBezTo>
                    <a:cubicBezTo>
                      <a:pt x="103" y="67"/>
                      <a:pt x="115" y="66"/>
                      <a:pt x="115" y="66"/>
                    </a:cubicBezTo>
                    <a:cubicBezTo>
                      <a:pt x="124" y="65"/>
                      <a:pt x="133" y="61"/>
                      <a:pt x="139" y="56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64" y="33"/>
                      <a:pt x="164" y="21"/>
                      <a:pt x="160" y="13"/>
                    </a:cubicBezTo>
                    <a:cubicBezTo>
                      <a:pt x="156" y="7"/>
                      <a:pt x="147" y="0"/>
                      <a:pt x="134" y="2"/>
                    </a:cubicBezTo>
                    <a:cubicBezTo>
                      <a:pt x="134" y="2"/>
                      <a:pt x="109" y="4"/>
                      <a:pt x="84" y="4"/>
                    </a:cubicBezTo>
                    <a:cubicBezTo>
                      <a:pt x="57" y="4"/>
                      <a:pt x="30" y="2"/>
                      <a:pt x="30" y="2"/>
                    </a:cubicBezTo>
                    <a:cubicBezTo>
                      <a:pt x="17" y="1"/>
                      <a:pt x="8" y="7"/>
                      <a:pt x="5" y="14"/>
                    </a:cubicBezTo>
                    <a:cubicBezTo>
                      <a:pt x="0" y="22"/>
                      <a:pt x="1" y="34"/>
                      <a:pt x="12" y="43"/>
                    </a:cubicBezTo>
                    <a:close/>
                    <a:moveTo>
                      <a:pt x="84" y="41"/>
                    </a:moveTo>
                    <a:cubicBezTo>
                      <a:pt x="68" y="41"/>
                      <a:pt x="55" y="40"/>
                      <a:pt x="55" y="40"/>
                    </a:cubicBezTo>
                    <a:cubicBezTo>
                      <a:pt x="52" y="40"/>
                      <a:pt x="48" y="38"/>
                      <a:pt x="46" y="3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3" y="28"/>
                      <a:pt x="63" y="29"/>
                      <a:pt x="84" y="30"/>
                    </a:cubicBezTo>
                    <a:cubicBezTo>
                      <a:pt x="104" y="30"/>
                      <a:pt x="123" y="28"/>
                      <a:pt x="132" y="28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0" y="38"/>
                      <a:pt x="116" y="40"/>
                      <a:pt x="113" y="40"/>
                    </a:cubicBezTo>
                    <a:cubicBezTo>
                      <a:pt x="113" y="40"/>
                      <a:pt x="102" y="41"/>
                      <a:pt x="8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4FA898D-9D1D-3BF0-6329-CAC18486CF4F}"/>
              </a:ext>
            </a:extLst>
          </p:cNvPr>
          <p:cNvGrpSpPr/>
          <p:nvPr userDrawn="1"/>
        </p:nvGrpSpPr>
        <p:grpSpPr>
          <a:xfrm>
            <a:off x="3615866" y="957057"/>
            <a:ext cx="735860" cy="735860"/>
            <a:chOff x="8074532" y="4598827"/>
            <a:chExt cx="864217" cy="864217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DEC14D68-B748-8F17-31C6-DD6DDDFCE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4532" y="4598827"/>
              <a:ext cx="864217" cy="864217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A737B9E-851E-C4E4-A986-09376F1F0464}"/>
                </a:ext>
              </a:extLst>
            </p:cNvPr>
            <p:cNvGrpSpPr/>
            <p:nvPr/>
          </p:nvGrpSpPr>
          <p:grpSpPr>
            <a:xfrm>
              <a:off x="8159476" y="4683771"/>
              <a:ext cx="694328" cy="694328"/>
              <a:chOff x="8159476" y="4683771"/>
              <a:chExt cx="694328" cy="694328"/>
            </a:xfrm>
            <a:solidFill>
              <a:schemeClr val="bg2"/>
            </a:solidFill>
          </p:grpSpPr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AB56E0C8-DFDB-0BD5-85EF-CBA799B60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159476" y="4683771"/>
                <a:ext cx="694328" cy="694328"/>
              </a:xfrm>
              <a:prstGeom prst="rect">
                <a:avLst/>
              </a:prstGeom>
            </p:spPr>
          </p:pic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B192769-8C91-E0AB-28EF-579CC91603B9}"/>
                  </a:ext>
                </a:extLst>
              </p:cNvPr>
              <p:cNvGrpSpPr/>
              <p:nvPr/>
            </p:nvGrpSpPr>
            <p:grpSpPr>
              <a:xfrm flipH="1">
                <a:off x="8507464" y="4729659"/>
                <a:ext cx="231088" cy="538153"/>
                <a:chOff x="1802783" y="1304925"/>
                <a:chExt cx="115887" cy="269875"/>
              </a:xfrm>
              <a:grpFill/>
            </p:grpSpPr>
            <p:sp>
              <p:nvSpPr>
                <p:cNvPr id="97" name="Line 28">
                  <a:extLst>
                    <a:ext uri="{FF2B5EF4-FFF2-40B4-BE49-F238E27FC236}">
                      <a16:creationId xmlns:a16="http://schemas.microsoft.com/office/drawing/2014/main" id="{7D708B13-B48A-98F2-2C49-B7A8D0373F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2783" y="1338263"/>
                  <a:ext cx="0" cy="0"/>
                </a:xfrm>
                <a:prstGeom prst="line">
                  <a:avLst/>
                </a:prstGeom>
                <a:grpFill/>
                <a:ln w="142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Line 29">
                  <a:extLst>
                    <a:ext uri="{FF2B5EF4-FFF2-40B4-BE49-F238E27FC236}">
                      <a16:creationId xmlns:a16="http://schemas.microsoft.com/office/drawing/2014/main" id="{83C91A27-70AD-1F3C-EA44-611A4F214A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18670" y="1304925"/>
                  <a:ext cx="0" cy="0"/>
                </a:xfrm>
                <a:prstGeom prst="line">
                  <a:avLst/>
                </a:prstGeom>
                <a:grpFill/>
                <a:ln w="142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Line 355">
                  <a:extLst>
                    <a:ext uri="{FF2B5EF4-FFF2-40B4-BE49-F238E27FC236}">
                      <a16:creationId xmlns:a16="http://schemas.microsoft.com/office/drawing/2014/main" id="{A6670E8D-E77A-01E0-99A1-90EE74CD03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18670" y="1574800"/>
                  <a:ext cx="0" cy="0"/>
                </a:xfrm>
                <a:prstGeom prst="line">
                  <a:avLst/>
                </a:prstGeom>
                <a:grpFill/>
                <a:ln w="142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91097F6-46FF-C053-F122-310F7E24873F}"/>
                  </a:ext>
                </a:extLst>
              </p:cNvPr>
              <p:cNvGrpSpPr/>
              <p:nvPr/>
            </p:nvGrpSpPr>
            <p:grpSpPr>
              <a:xfrm flipH="1">
                <a:off x="8286462" y="4816069"/>
                <a:ext cx="400328" cy="416088"/>
                <a:chOff x="5317508" y="1349375"/>
                <a:chExt cx="201613" cy="209550"/>
              </a:xfrm>
              <a:grpFill/>
            </p:grpSpPr>
            <p:sp>
              <p:nvSpPr>
                <p:cNvPr id="95" name="Oval 40">
                  <a:extLst>
                    <a:ext uri="{FF2B5EF4-FFF2-40B4-BE49-F238E27FC236}">
                      <a16:creationId xmlns:a16="http://schemas.microsoft.com/office/drawing/2014/main" id="{71BA5019-A5A9-76D6-20C6-ED892DDE6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7670" y="1377950"/>
                  <a:ext cx="22225" cy="222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41">
                  <a:extLst>
                    <a:ext uri="{FF2B5EF4-FFF2-40B4-BE49-F238E27FC236}">
                      <a16:creationId xmlns:a16="http://schemas.microsoft.com/office/drawing/2014/main" id="{1ADB0BB5-B329-2BD3-2AAA-594757E337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17508" y="1349375"/>
                  <a:ext cx="201613" cy="209550"/>
                </a:xfrm>
                <a:custGeom>
                  <a:avLst/>
                  <a:gdLst>
                    <a:gd name="T0" fmla="*/ 375 w 382"/>
                    <a:gd name="T1" fmla="*/ 74 h 397"/>
                    <a:gd name="T2" fmla="*/ 327 w 382"/>
                    <a:gd name="T3" fmla="*/ 37 h 397"/>
                    <a:gd name="T4" fmla="*/ 312 w 382"/>
                    <a:gd name="T5" fmla="*/ 36 h 397"/>
                    <a:gd name="T6" fmla="*/ 277 w 382"/>
                    <a:gd name="T7" fmla="*/ 56 h 397"/>
                    <a:gd name="T8" fmla="*/ 139 w 382"/>
                    <a:gd name="T9" fmla="*/ 32 h 397"/>
                    <a:gd name="T10" fmla="*/ 78 w 382"/>
                    <a:gd name="T11" fmla="*/ 0 h 397"/>
                    <a:gd name="T12" fmla="*/ 4 w 382"/>
                    <a:gd name="T13" fmla="*/ 74 h 397"/>
                    <a:gd name="T14" fmla="*/ 35 w 382"/>
                    <a:gd name="T15" fmla="*/ 134 h 397"/>
                    <a:gd name="T16" fmla="*/ 84 w 382"/>
                    <a:gd name="T17" fmla="*/ 302 h 397"/>
                    <a:gd name="T18" fmla="*/ 13 w 382"/>
                    <a:gd name="T19" fmla="*/ 302 h 397"/>
                    <a:gd name="T20" fmla="*/ 0 w 382"/>
                    <a:gd name="T21" fmla="*/ 315 h 397"/>
                    <a:gd name="T22" fmla="*/ 0 w 382"/>
                    <a:gd name="T23" fmla="*/ 384 h 397"/>
                    <a:gd name="T24" fmla="*/ 13 w 382"/>
                    <a:gd name="T25" fmla="*/ 397 h 397"/>
                    <a:gd name="T26" fmla="*/ 301 w 382"/>
                    <a:gd name="T27" fmla="*/ 397 h 397"/>
                    <a:gd name="T28" fmla="*/ 315 w 382"/>
                    <a:gd name="T29" fmla="*/ 384 h 397"/>
                    <a:gd name="T30" fmla="*/ 315 w 382"/>
                    <a:gd name="T31" fmla="*/ 315 h 397"/>
                    <a:gd name="T32" fmla="*/ 301 w 382"/>
                    <a:gd name="T33" fmla="*/ 302 h 397"/>
                    <a:gd name="T34" fmla="*/ 202 w 382"/>
                    <a:gd name="T35" fmla="*/ 302 h 397"/>
                    <a:gd name="T36" fmla="*/ 140 w 382"/>
                    <a:gd name="T37" fmla="*/ 128 h 397"/>
                    <a:gd name="T38" fmla="*/ 264 w 382"/>
                    <a:gd name="T39" fmla="*/ 142 h 397"/>
                    <a:gd name="T40" fmla="*/ 289 w 382"/>
                    <a:gd name="T41" fmla="*/ 170 h 397"/>
                    <a:gd name="T42" fmla="*/ 299 w 382"/>
                    <a:gd name="T43" fmla="*/ 174 h 397"/>
                    <a:gd name="T44" fmla="*/ 301 w 382"/>
                    <a:gd name="T45" fmla="*/ 174 h 397"/>
                    <a:gd name="T46" fmla="*/ 354 w 382"/>
                    <a:gd name="T47" fmla="*/ 167 h 397"/>
                    <a:gd name="T48" fmla="*/ 365 w 382"/>
                    <a:gd name="T49" fmla="*/ 152 h 397"/>
                    <a:gd name="T50" fmla="*/ 350 w 382"/>
                    <a:gd name="T51" fmla="*/ 140 h 397"/>
                    <a:gd name="T52" fmla="*/ 304 w 382"/>
                    <a:gd name="T53" fmla="*/ 146 h 397"/>
                    <a:gd name="T54" fmla="*/ 283 w 382"/>
                    <a:gd name="T55" fmla="*/ 123 h 397"/>
                    <a:gd name="T56" fmla="*/ 290 w 382"/>
                    <a:gd name="T57" fmla="*/ 79 h 397"/>
                    <a:gd name="T58" fmla="*/ 317 w 382"/>
                    <a:gd name="T59" fmla="*/ 63 h 397"/>
                    <a:gd name="T60" fmla="*/ 358 w 382"/>
                    <a:gd name="T61" fmla="*/ 95 h 397"/>
                    <a:gd name="T62" fmla="*/ 377 w 382"/>
                    <a:gd name="T63" fmla="*/ 93 h 397"/>
                    <a:gd name="T64" fmla="*/ 375 w 382"/>
                    <a:gd name="T65" fmla="*/ 74 h 397"/>
                    <a:gd name="T66" fmla="*/ 31 w 382"/>
                    <a:gd name="T67" fmla="*/ 74 h 397"/>
                    <a:gd name="T68" fmla="*/ 78 w 382"/>
                    <a:gd name="T69" fmla="*/ 27 h 397"/>
                    <a:gd name="T70" fmla="*/ 125 w 382"/>
                    <a:gd name="T71" fmla="*/ 74 h 397"/>
                    <a:gd name="T72" fmla="*/ 78 w 382"/>
                    <a:gd name="T73" fmla="*/ 121 h 397"/>
                    <a:gd name="T74" fmla="*/ 31 w 382"/>
                    <a:gd name="T75" fmla="*/ 74 h 397"/>
                    <a:gd name="T76" fmla="*/ 288 w 382"/>
                    <a:gd name="T77" fmla="*/ 329 h 397"/>
                    <a:gd name="T78" fmla="*/ 288 w 382"/>
                    <a:gd name="T79" fmla="*/ 370 h 397"/>
                    <a:gd name="T80" fmla="*/ 27 w 382"/>
                    <a:gd name="T81" fmla="*/ 370 h 397"/>
                    <a:gd name="T82" fmla="*/ 27 w 382"/>
                    <a:gd name="T83" fmla="*/ 329 h 397"/>
                    <a:gd name="T84" fmla="*/ 288 w 382"/>
                    <a:gd name="T85" fmla="*/ 329 h 397"/>
                    <a:gd name="T86" fmla="*/ 173 w 382"/>
                    <a:gd name="T87" fmla="*/ 302 h 397"/>
                    <a:gd name="T88" fmla="*/ 112 w 382"/>
                    <a:gd name="T89" fmla="*/ 302 h 397"/>
                    <a:gd name="T90" fmla="*/ 67 w 382"/>
                    <a:gd name="T91" fmla="*/ 147 h 397"/>
                    <a:gd name="T92" fmla="*/ 115 w 382"/>
                    <a:gd name="T93" fmla="*/ 138 h 397"/>
                    <a:gd name="T94" fmla="*/ 173 w 382"/>
                    <a:gd name="T95" fmla="*/ 302 h 397"/>
                    <a:gd name="T96" fmla="*/ 151 w 382"/>
                    <a:gd name="T97" fmla="*/ 63 h 397"/>
                    <a:gd name="T98" fmla="*/ 263 w 382"/>
                    <a:gd name="T99" fmla="*/ 80 h 397"/>
                    <a:gd name="T100" fmla="*/ 257 w 382"/>
                    <a:gd name="T101" fmla="*/ 116 h 397"/>
                    <a:gd name="T102" fmla="*/ 147 w 382"/>
                    <a:gd name="T103" fmla="*/ 102 h 397"/>
                    <a:gd name="T104" fmla="*/ 152 w 382"/>
                    <a:gd name="T105" fmla="*/ 74 h 397"/>
                    <a:gd name="T106" fmla="*/ 151 w 382"/>
                    <a:gd name="T107" fmla="*/ 63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82" h="397">
                      <a:moveTo>
                        <a:pt x="375" y="74"/>
                      </a:moveTo>
                      <a:cubicBezTo>
                        <a:pt x="327" y="37"/>
                        <a:pt x="327" y="37"/>
                        <a:pt x="327" y="37"/>
                      </a:cubicBezTo>
                      <a:cubicBezTo>
                        <a:pt x="322" y="33"/>
                        <a:pt x="316" y="33"/>
                        <a:pt x="312" y="36"/>
                      </a:cubicBezTo>
                      <a:cubicBezTo>
                        <a:pt x="277" y="56"/>
                        <a:pt x="277" y="56"/>
                        <a:pt x="277" y="56"/>
                      </a:cubicBezTo>
                      <a:cubicBezTo>
                        <a:pt x="139" y="32"/>
                        <a:pt x="139" y="32"/>
                        <a:pt x="139" y="32"/>
                      </a:cubicBezTo>
                      <a:cubicBezTo>
                        <a:pt x="125" y="12"/>
                        <a:pt x="102" y="0"/>
                        <a:pt x="78" y="0"/>
                      </a:cubicBezTo>
                      <a:cubicBezTo>
                        <a:pt x="37" y="0"/>
                        <a:pt x="4" y="33"/>
                        <a:pt x="4" y="74"/>
                      </a:cubicBezTo>
                      <a:cubicBezTo>
                        <a:pt x="4" y="98"/>
                        <a:pt x="16" y="120"/>
                        <a:pt x="35" y="134"/>
                      </a:cubicBezTo>
                      <a:cubicBezTo>
                        <a:pt x="84" y="302"/>
                        <a:pt x="84" y="302"/>
                        <a:pt x="84" y="302"/>
                      </a:cubicBezTo>
                      <a:cubicBezTo>
                        <a:pt x="13" y="302"/>
                        <a:pt x="13" y="302"/>
                        <a:pt x="13" y="302"/>
                      </a:cubicBezTo>
                      <a:cubicBezTo>
                        <a:pt x="6" y="302"/>
                        <a:pt x="0" y="308"/>
                        <a:pt x="0" y="315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0" y="391"/>
                        <a:pt x="6" y="397"/>
                        <a:pt x="13" y="397"/>
                      </a:cubicBezTo>
                      <a:cubicBezTo>
                        <a:pt x="301" y="397"/>
                        <a:pt x="301" y="397"/>
                        <a:pt x="301" y="397"/>
                      </a:cubicBezTo>
                      <a:cubicBezTo>
                        <a:pt x="309" y="397"/>
                        <a:pt x="315" y="391"/>
                        <a:pt x="315" y="384"/>
                      </a:cubicBezTo>
                      <a:cubicBezTo>
                        <a:pt x="315" y="315"/>
                        <a:pt x="315" y="315"/>
                        <a:pt x="315" y="315"/>
                      </a:cubicBezTo>
                      <a:cubicBezTo>
                        <a:pt x="315" y="308"/>
                        <a:pt x="309" y="302"/>
                        <a:pt x="301" y="302"/>
                      </a:cubicBezTo>
                      <a:cubicBezTo>
                        <a:pt x="202" y="302"/>
                        <a:pt x="202" y="302"/>
                        <a:pt x="202" y="302"/>
                      </a:cubicBezTo>
                      <a:cubicBezTo>
                        <a:pt x="140" y="128"/>
                        <a:pt x="140" y="128"/>
                        <a:pt x="140" y="128"/>
                      </a:cubicBezTo>
                      <a:cubicBezTo>
                        <a:pt x="264" y="142"/>
                        <a:pt x="264" y="142"/>
                        <a:pt x="264" y="142"/>
                      </a:cubicBezTo>
                      <a:cubicBezTo>
                        <a:pt x="289" y="170"/>
                        <a:pt x="289" y="170"/>
                        <a:pt x="289" y="170"/>
                      </a:cubicBezTo>
                      <a:cubicBezTo>
                        <a:pt x="292" y="172"/>
                        <a:pt x="296" y="174"/>
                        <a:pt x="299" y="174"/>
                      </a:cubicBezTo>
                      <a:cubicBezTo>
                        <a:pt x="300" y="174"/>
                        <a:pt x="300" y="174"/>
                        <a:pt x="301" y="174"/>
                      </a:cubicBezTo>
                      <a:cubicBezTo>
                        <a:pt x="354" y="167"/>
                        <a:pt x="354" y="167"/>
                        <a:pt x="354" y="167"/>
                      </a:cubicBezTo>
                      <a:cubicBezTo>
                        <a:pt x="361" y="166"/>
                        <a:pt x="366" y="159"/>
                        <a:pt x="365" y="152"/>
                      </a:cubicBezTo>
                      <a:cubicBezTo>
                        <a:pt x="365" y="144"/>
                        <a:pt x="358" y="139"/>
                        <a:pt x="350" y="140"/>
                      </a:cubicBezTo>
                      <a:cubicBezTo>
                        <a:pt x="304" y="146"/>
                        <a:pt x="304" y="146"/>
                        <a:pt x="304" y="146"/>
                      </a:cubicBezTo>
                      <a:cubicBezTo>
                        <a:pt x="283" y="123"/>
                        <a:pt x="283" y="123"/>
                        <a:pt x="283" y="123"/>
                      </a:cubicBezTo>
                      <a:cubicBezTo>
                        <a:pt x="290" y="79"/>
                        <a:pt x="290" y="79"/>
                        <a:pt x="290" y="79"/>
                      </a:cubicBezTo>
                      <a:cubicBezTo>
                        <a:pt x="317" y="63"/>
                        <a:pt x="317" y="63"/>
                        <a:pt x="317" y="63"/>
                      </a:cubicBezTo>
                      <a:cubicBezTo>
                        <a:pt x="358" y="95"/>
                        <a:pt x="358" y="95"/>
                        <a:pt x="358" y="95"/>
                      </a:cubicBezTo>
                      <a:cubicBezTo>
                        <a:pt x="364" y="100"/>
                        <a:pt x="373" y="99"/>
                        <a:pt x="377" y="93"/>
                      </a:cubicBezTo>
                      <a:cubicBezTo>
                        <a:pt x="382" y="87"/>
                        <a:pt x="381" y="79"/>
                        <a:pt x="375" y="74"/>
                      </a:cubicBezTo>
                      <a:close/>
                      <a:moveTo>
                        <a:pt x="31" y="74"/>
                      </a:moveTo>
                      <a:cubicBezTo>
                        <a:pt x="31" y="48"/>
                        <a:pt x="52" y="27"/>
                        <a:pt x="78" y="27"/>
                      </a:cubicBezTo>
                      <a:cubicBezTo>
                        <a:pt x="104" y="27"/>
                        <a:pt x="125" y="48"/>
                        <a:pt x="125" y="74"/>
                      </a:cubicBezTo>
                      <a:cubicBezTo>
                        <a:pt x="125" y="100"/>
                        <a:pt x="104" y="121"/>
                        <a:pt x="78" y="121"/>
                      </a:cubicBezTo>
                      <a:cubicBezTo>
                        <a:pt x="52" y="121"/>
                        <a:pt x="31" y="100"/>
                        <a:pt x="31" y="74"/>
                      </a:cubicBezTo>
                      <a:close/>
                      <a:moveTo>
                        <a:pt x="288" y="329"/>
                      </a:moveTo>
                      <a:cubicBezTo>
                        <a:pt x="288" y="370"/>
                        <a:pt x="288" y="370"/>
                        <a:pt x="288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29"/>
                        <a:pt x="27" y="329"/>
                        <a:pt x="27" y="329"/>
                      </a:cubicBezTo>
                      <a:lnTo>
                        <a:pt x="288" y="329"/>
                      </a:lnTo>
                      <a:close/>
                      <a:moveTo>
                        <a:pt x="173" y="302"/>
                      </a:moveTo>
                      <a:cubicBezTo>
                        <a:pt x="112" y="302"/>
                        <a:pt x="112" y="302"/>
                        <a:pt x="112" y="302"/>
                      </a:cubicBezTo>
                      <a:cubicBezTo>
                        <a:pt x="67" y="147"/>
                        <a:pt x="67" y="147"/>
                        <a:pt x="67" y="147"/>
                      </a:cubicBezTo>
                      <a:cubicBezTo>
                        <a:pt x="83" y="150"/>
                        <a:pt x="100" y="146"/>
                        <a:pt x="115" y="138"/>
                      </a:cubicBezTo>
                      <a:lnTo>
                        <a:pt x="173" y="302"/>
                      </a:lnTo>
                      <a:close/>
                      <a:moveTo>
                        <a:pt x="151" y="63"/>
                      </a:moveTo>
                      <a:cubicBezTo>
                        <a:pt x="263" y="80"/>
                        <a:pt x="263" y="80"/>
                        <a:pt x="263" y="80"/>
                      </a:cubicBezTo>
                      <a:cubicBezTo>
                        <a:pt x="257" y="116"/>
                        <a:pt x="257" y="116"/>
                        <a:pt x="257" y="116"/>
                      </a:cubicBezTo>
                      <a:cubicBezTo>
                        <a:pt x="147" y="102"/>
                        <a:pt x="147" y="102"/>
                        <a:pt x="147" y="102"/>
                      </a:cubicBezTo>
                      <a:cubicBezTo>
                        <a:pt x="150" y="93"/>
                        <a:pt x="152" y="84"/>
                        <a:pt x="152" y="74"/>
                      </a:cubicBezTo>
                      <a:cubicBezTo>
                        <a:pt x="152" y="70"/>
                        <a:pt x="152" y="66"/>
                        <a:pt x="151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391652-2E55-F671-6091-E7532142811A}"/>
              </a:ext>
            </a:extLst>
          </p:cNvPr>
          <p:cNvGrpSpPr/>
          <p:nvPr userDrawn="1"/>
        </p:nvGrpSpPr>
        <p:grpSpPr>
          <a:xfrm>
            <a:off x="669677" y="1357147"/>
            <a:ext cx="864217" cy="864217"/>
            <a:chOff x="8973325" y="4598827"/>
            <a:chExt cx="864217" cy="864217"/>
          </a:xfrm>
        </p:grpSpPr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6EBAE99F-75CF-F54B-2C7E-C1E6EDB17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73325" y="4598827"/>
              <a:ext cx="864217" cy="864217"/>
            </a:xfrm>
            <a:prstGeom prst="rect">
              <a:avLst/>
            </a:prstGeom>
          </p:spPr>
        </p:pic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A30680D-8920-0016-322F-F385C0003E2A}"/>
                </a:ext>
              </a:extLst>
            </p:cNvPr>
            <p:cNvGrpSpPr/>
            <p:nvPr/>
          </p:nvGrpSpPr>
          <p:grpSpPr>
            <a:xfrm>
              <a:off x="9058269" y="4683771"/>
              <a:ext cx="694328" cy="694328"/>
              <a:chOff x="9058269" y="4683771"/>
              <a:chExt cx="694328" cy="694328"/>
            </a:xfrm>
          </p:grpSpPr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9EC1DD2B-90B5-418C-D519-35E7EDA61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058269" y="4683771"/>
                <a:ext cx="694328" cy="694328"/>
              </a:xfrm>
              <a:prstGeom prst="rect">
                <a:avLst/>
              </a:prstGeom>
            </p:spPr>
          </p:pic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2F896D7D-C017-9A2B-7C7C-F7EC0E343566}"/>
                  </a:ext>
                </a:extLst>
              </p:cNvPr>
              <p:cNvGrpSpPr/>
              <p:nvPr/>
            </p:nvGrpSpPr>
            <p:grpSpPr>
              <a:xfrm>
                <a:off x="9262984" y="4817530"/>
                <a:ext cx="274241" cy="435001"/>
                <a:chOff x="9262984" y="4817530"/>
                <a:chExt cx="274241" cy="435001"/>
              </a:xfrm>
            </p:grpSpPr>
            <p:sp>
              <p:nvSpPr>
                <p:cNvPr id="105" name="Freeform 37">
                  <a:extLst>
                    <a:ext uri="{FF2B5EF4-FFF2-40B4-BE49-F238E27FC236}">
                      <a16:creationId xmlns:a16="http://schemas.microsoft.com/office/drawing/2014/main" id="{E0C5C3F4-A6DD-723B-97D9-585C50C276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9262984" y="4817530"/>
                  <a:ext cx="274241" cy="435001"/>
                </a:xfrm>
                <a:custGeom>
                  <a:avLst/>
                  <a:gdLst>
                    <a:gd name="T0" fmla="*/ 221 w 260"/>
                    <a:gd name="T1" fmla="*/ 0 h 415"/>
                    <a:gd name="T2" fmla="*/ 40 w 260"/>
                    <a:gd name="T3" fmla="*/ 0 h 415"/>
                    <a:gd name="T4" fmla="*/ 0 w 260"/>
                    <a:gd name="T5" fmla="*/ 40 h 415"/>
                    <a:gd name="T6" fmla="*/ 0 w 260"/>
                    <a:gd name="T7" fmla="*/ 375 h 415"/>
                    <a:gd name="T8" fmla="*/ 40 w 260"/>
                    <a:gd name="T9" fmla="*/ 415 h 415"/>
                    <a:gd name="T10" fmla="*/ 221 w 260"/>
                    <a:gd name="T11" fmla="*/ 415 h 415"/>
                    <a:gd name="T12" fmla="*/ 260 w 260"/>
                    <a:gd name="T13" fmla="*/ 375 h 415"/>
                    <a:gd name="T14" fmla="*/ 260 w 260"/>
                    <a:gd name="T15" fmla="*/ 40 h 415"/>
                    <a:gd name="T16" fmla="*/ 221 w 260"/>
                    <a:gd name="T17" fmla="*/ 0 h 415"/>
                    <a:gd name="T18" fmla="*/ 233 w 260"/>
                    <a:gd name="T19" fmla="*/ 375 h 415"/>
                    <a:gd name="T20" fmla="*/ 221 w 260"/>
                    <a:gd name="T21" fmla="*/ 387 h 415"/>
                    <a:gd name="T22" fmla="*/ 40 w 260"/>
                    <a:gd name="T23" fmla="*/ 387 h 415"/>
                    <a:gd name="T24" fmla="*/ 28 w 260"/>
                    <a:gd name="T25" fmla="*/ 375 h 415"/>
                    <a:gd name="T26" fmla="*/ 28 w 260"/>
                    <a:gd name="T27" fmla="*/ 40 h 415"/>
                    <a:gd name="T28" fmla="*/ 40 w 260"/>
                    <a:gd name="T29" fmla="*/ 28 h 415"/>
                    <a:gd name="T30" fmla="*/ 221 w 260"/>
                    <a:gd name="T31" fmla="*/ 28 h 415"/>
                    <a:gd name="T32" fmla="*/ 233 w 260"/>
                    <a:gd name="T33" fmla="*/ 40 h 415"/>
                    <a:gd name="T34" fmla="*/ 233 w 260"/>
                    <a:gd name="T35" fmla="*/ 375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60" h="415">
                      <a:moveTo>
                        <a:pt x="221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75"/>
                        <a:pt x="0" y="375"/>
                        <a:pt x="0" y="375"/>
                      </a:cubicBezTo>
                      <a:cubicBezTo>
                        <a:pt x="0" y="397"/>
                        <a:pt x="18" y="415"/>
                        <a:pt x="40" y="415"/>
                      </a:cubicBezTo>
                      <a:cubicBezTo>
                        <a:pt x="221" y="415"/>
                        <a:pt x="221" y="415"/>
                        <a:pt x="221" y="415"/>
                      </a:cubicBezTo>
                      <a:cubicBezTo>
                        <a:pt x="243" y="415"/>
                        <a:pt x="260" y="397"/>
                        <a:pt x="260" y="375"/>
                      </a:cubicBezTo>
                      <a:cubicBezTo>
                        <a:pt x="260" y="40"/>
                        <a:pt x="260" y="40"/>
                        <a:pt x="260" y="40"/>
                      </a:cubicBezTo>
                      <a:cubicBezTo>
                        <a:pt x="260" y="18"/>
                        <a:pt x="243" y="0"/>
                        <a:pt x="221" y="0"/>
                      </a:cubicBezTo>
                      <a:close/>
                      <a:moveTo>
                        <a:pt x="233" y="375"/>
                      </a:moveTo>
                      <a:cubicBezTo>
                        <a:pt x="233" y="382"/>
                        <a:pt x="227" y="387"/>
                        <a:pt x="221" y="387"/>
                      </a:cubicBezTo>
                      <a:cubicBezTo>
                        <a:pt x="40" y="387"/>
                        <a:pt x="40" y="387"/>
                        <a:pt x="40" y="387"/>
                      </a:cubicBezTo>
                      <a:cubicBezTo>
                        <a:pt x="34" y="387"/>
                        <a:pt x="28" y="382"/>
                        <a:pt x="28" y="375"/>
                      </a:cubicBezTo>
                      <a:cubicBezTo>
                        <a:pt x="28" y="40"/>
                        <a:pt x="28" y="40"/>
                        <a:pt x="28" y="40"/>
                      </a:cubicBezTo>
                      <a:cubicBezTo>
                        <a:pt x="28" y="33"/>
                        <a:pt x="34" y="28"/>
                        <a:pt x="40" y="28"/>
                      </a:cubicBezTo>
                      <a:cubicBezTo>
                        <a:pt x="221" y="28"/>
                        <a:pt x="221" y="28"/>
                        <a:pt x="221" y="28"/>
                      </a:cubicBezTo>
                      <a:cubicBezTo>
                        <a:pt x="227" y="28"/>
                        <a:pt x="233" y="33"/>
                        <a:pt x="233" y="40"/>
                      </a:cubicBezTo>
                      <a:lnTo>
                        <a:pt x="233" y="3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38">
                  <a:extLst>
                    <a:ext uri="{FF2B5EF4-FFF2-40B4-BE49-F238E27FC236}">
                      <a16:creationId xmlns:a16="http://schemas.microsoft.com/office/drawing/2014/main" id="{55935607-F307-5C48-85ED-0661CAE9F5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H="1">
                  <a:off x="9313419" y="4867965"/>
                  <a:ext cx="173371" cy="280545"/>
                </a:xfrm>
                <a:custGeom>
                  <a:avLst/>
                  <a:gdLst>
                    <a:gd name="T0" fmla="*/ 0 w 55"/>
                    <a:gd name="T1" fmla="*/ 89 h 89"/>
                    <a:gd name="T2" fmla="*/ 55 w 55"/>
                    <a:gd name="T3" fmla="*/ 89 h 89"/>
                    <a:gd name="T4" fmla="*/ 55 w 55"/>
                    <a:gd name="T5" fmla="*/ 0 h 89"/>
                    <a:gd name="T6" fmla="*/ 0 w 55"/>
                    <a:gd name="T7" fmla="*/ 0 h 89"/>
                    <a:gd name="T8" fmla="*/ 0 w 55"/>
                    <a:gd name="T9" fmla="*/ 89 h 89"/>
                    <a:gd name="T10" fmla="*/ 9 w 55"/>
                    <a:gd name="T11" fmla="*/ 9 h 89"/>
                    <a:gd name="T12" fmla="*/ 46 w 55"/>
                    <a:gd name="T13" fmla="*/ 9 h 89"/>
                    <a:gd name="T14" fmla="*/ 46 w 55"/>
                    <a:gd name="T15" fmla="*/ 80 h 89"/>
                    <a:gd name="T16" fmla="*/ 9 w 55"/>
                    <a:gd name="T17" fmla="*/ 80 h 89"/>
                    <a:gd name="T18" fmla="*/ 9 w 55"/>
                    <a:gd name="T19" fmla="*/ 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5" h="89">
                      <a:moveTo>
                        <a:pt x="0" y="89"/>
                      </a:moveTo>
                      <a:lnTo>
                        <a:pt x="55" y="89"/>
                      </a:ln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89"/>
                      </a:lnTo>
                      <a:close/>
                      <a:moveTo>
                        <a:pt x="9" y="9"/>
                      </a:moveTo>
                      <a:lnTo>
                        <a:pt x="46" y="9"/>
                      </a:lnTo>
                      <a:lnTo>
                        <a:pt x="46" y="80"/>
                      </a:lnTo>
                      <a:lnTo>
                        <a:pt x="9" y="80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39">
                  <a:extLst>
                    <a:ext uri="{FF2B5EF4-FFF2-40B4-BE49-F238E27FC236}">
                      <a16:creationId xmlns:a16="http://schemas.microsoft.com/office/drawing/2014/main" id="{7E368E0B-0A23-F671-B45A-B8BFA5595F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9376463" y="5161119"/>
                  <a:ext cx="47284" cy="472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AFE4E38-F214-D202-74D9-7E8A64F5E9EE}"/>
              </a:ext>
            </a:extLst>
          </p:cNvPr>
          <p:cNvGrpSpPr/>
          <p:nvPr userDrawn="1"/>
        </p:nvGrpSpPr>
        <p:grpSpPr>
          <a:xfrm>
            <a:off x="496138" y="5584386"/>
            <a:ext cx="864217" cy="864217"/>
            <a:chOff x="10770913" y="4598827"/>
            <a:chExt cx="864217" cy="864217"/>
          </a:xfrm>
        </p:grpSpPr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C64A2497-8F3F-B173-A76E-AF963DC4D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70913" y="4598827"/>
              <a:ext cx="864217" cy="864217"/>
            </a:xfrm>
            <a:prstGeom prst="rect">
              <a:avLst/>
            </a:prstGeom>
          </p:spPr>
        </p:pic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E47A0C96-1F85-77F3-6E39-A243EF5C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55857" y="4683771"/>
              <a:ext cx="694328" cy="694328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AF28A87-00D3-80EA-9701-DDDA4E610901}"/>
                </a:ext>
              </a:extLst>
            </p:cNvPr>
            <p:cNvGrpSpPr/>
            <p:nvPr/>
          </p:nvGrpSpPr>
          <p:grpSpPr>
            <a:xfrm flipH="1">
              <a:off x="11008778" y="4817431"/>
              <a:ext cx="416088" cy="400326"/>
              <a:chOff x="7036770" y="1347788"/>
              <a:chExt cx="209550" cy="201612"/>
            </a:xfrm>
            <a:solidFill>
              <a:schemeClr val="tx2"/>
            </a:solidFill>
          </p:grpSpPr>
          <p:sp>
            <p:nvSpPr>
              <p:cNvPr id="112" name="Freeform 54">
                <a:extLst>
                  <a:ext uri="{FF2B5EF4-FFF2-40B4-BE49-F238E27FC236}">
                    <a16:creationId xmlns:a16="http://schemas.microsoft.com/office/drawing/2014/main" id="{299C5E62-94C6-A97E-3527-FC2CB9A64B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8370" y="1463675"/>
                <a:ext cx="39688" cy="39688"/>
              </a:xfrm>
              <a:custGeom>
                <a:avLst/>
                <a:gdLst>
                  <a:gd name="T0" fmla="*/ 75 w 75"/>
                  <a:gd name="T1" fmla="*/ 53 h 75"/>
                  <a:gd name="T2" fmla="*/ 75 w 75"/>
                  <a:gd name="T3" fmla="*/ 22 h 75"/>
                  <a:gd name="T4" fmla="*/ 53 w 75"/>
                  <a:gd name="T5" fmla="*/ 0 h 75"/>
                  <a:gd name="T6" fmla="*/ 22 w 75"/>
                  <a:gd name="T7" fmla="*/ 0 h 75"/>
                  <a:gd name="T8" fmla="*/ 0 w 75"/>
                  <a:gd name="T9" fmla="*/ 22 h 75"/>
                  <a:gd name="T10" fmla="*/ 0 w 75"/>
                  <a:gd name="T11" fmla="*/ 53 h 75"/>
                  <a:gd name="T12" fmla="*/ 22 w 75"/>
                  <a:gd name="T13" fmla="*/ 75 h 75"/>
                  <a:gd name="T14" fmla="*/ 53 w 75"/>
                  <a:gd name="T15" fmla="*/ 75 h 75"/>
                  <a:gd name="T16" fmla="*/ 75 w 75"/>
                  <a:gd name="T17" fmla="*/ 53 h 75"/>
                  <a:gd name="T18" fmla="*/ 50 w 75"/>
                  <a:gd name="T19" fmla="*/ 50 h 75"/>
                  <a:gd name="T20" fmla="*/ 25 w 75"/>
                  <a:gd name="T21" fmla="*/ 50 h 75"/>
                  <a:gd name="T22" fmla="*/ 25 w 75"/>
                  <a:gd name="T23" fmla="*/ 25 h 75"/>
                  <a:gd name="T24" fmla="*/ 50 w 75"/>
                  <a:gd name="T25" fmla="*/ 25 h 75"/>
                  <a:gd name="T26" fmla="*/ 50 w 75"/>
                  <a:gd name="T27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75">
                    <a:moveTo>
                      <a:pt x="75" y="53"/>
                    </a:move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10"/>
                      <a:pt x="65" y="0"/>
                      <a:pt x="5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5"/>
                      <a:pt x="10" y="75"/>
                      <a:pt x="2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65" y="75"/>
                      <a:pt x="75" y="65"/>
                      <a:pt x="75" y="53"/>
                    </a:cubicBezTo>
                    <a:close/>
                    <a:moveTo>
                      <a:pt x="50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50" y="25"/>
                      <a:pt x="50" y="25"/>
                      <a:pt x="50" y="25"/>
                    </a:cubicBezTo>
                    <a:lnTo>
                      <a:pt x="50" y="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3" name="Freeform 55">
                <a:extLst>
                  <a:ext uri="{FF2B5EF4-FFF2-40B4-BE49-F238E27FC236}">
                    <a16:creationId xmlns:a16="http://schemas.microsoft.com/office/drawing/2014/main" id="{9AFF79CA-C817-9C11-1652-10C6B1C3E3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1695" y="1393825"/>
                <a:ext cx="174625" cy="155575"/>
              </a:xfrm>
              <a:custGeom>
                <a:avLst/>
                <a:gdLst>
                  <a:gd name="T0" fmla="*/ 3 w 331"/>
                  <a:gd name="T1" fmla="*/ 137 h 295"/>
                  <a:gd name="T2" fmla="*/ 11 w 331"/>
                  <a:gd name="T3" fmla="*/ 147 h 295"/>
                  <a:gd name="T4" fmla="*/ 22 w 331"/>
                  <a:gd name="T5" fmla="*/ 148 h 295"/>
                  <a:gd name="T6" fmla="*/ 36 w 331"/>
                  <a:gd name="T7" fmla="*/ 137 h 295"/>
                  <a:gd name="T8" fmla="*/ 36 w 331"/>
                  <a:gd name="T9" fmla="*/ 282 h 295"/>
                  <a:gd name="T10" fmla="*/ 50 w 331"/>
                  <a:gd name="T11" fmla="*/ 295 h 295"/>
                  <a:gd name="T12" fmla="*/ 281 w 331"/>
                  <a:gd name="T13" fmla="*/ 295 h 295"/>
                  <a:gd name="T14" fmla="*/ 294 w 331"/>
                  <a:gd name="T15" fmla="*/ 282 h 295"/>
                  <a:gd name="T16" fmla="*/ 294 w 331"/>
                  <a:gd name="T17" fmla="*/ 137 h 295"/>
                  <a:gd name="T18" fmla="*/ 308 w 331"/>
                  <a:gd name="T19" fmla="*/ 148 h 295"/>
                  <a:gd name="T20" fmla="*/ 320 w 331"/>
                  <a:gd name="T21" fmla="*/ 147 h 295"/>
                  <a:gd name="T22" fmla="*/ 328 w 331"/>
                  <a:gd name="T23" fmla="*/ 137 h 295"/>
                  <a:gd name="T24" fmla="*/ 327 w 331"/>
                  <a:gd name="T25" fmla="*/ 125 h 295"/>
                  <a:gd name="T26" fmla="*/ 294 w 331"/>
                  <a:gd name="T27" fmla="*/ 99 h 295"/>
                  <a:gd name="T28" fmla="*/ 294 w 331"/>
                  <a:gd name="T29" fmla="*/ 47 h 295"/>
                  <a:gd name="T30" fmla="*/ 285 w 331"/>
                  <a:gd name="T31" fmla="*/ 37 h 295"/>
                  <a:gd name="T32" fmla="*/ 276 w 331"/>
                  <a:gd name="T33" fmla="*/ 37 h 295"/>
                  <a:gd name="T34" fmla="*/ 267 w 331"/>
                  <a:gd name="T35" fmla="*/ 47 h 295"/>
                  <a:gd name="T36" fmla="*/ 267 w 331"/>
                  <a:gd name="T37" fmla="*/ 77 h 295"/>
                  <a:gd name="T38" fmla="*/ 181 w 331"/>
                  <a:gd name="T39" fmla="*/ 7 h 295"/>
                  <a:gd name="T40" fmla="*/ 150 w 331"/>
                  <a:gd name="T41" fmla="*/ 7 h 295"/>
                  <a:gd name="T42" fmla="*/ 4 w 331"/>
                  <a:gd name="T43" fmla="*/ 125 h 295"/>
                  <a:gd name="T44" fmla="*/ 4 w 331"/>
                  <a:gd name="T45" fmla="*/ 125 h 295"/>
                  <a:gd name="T46" fmla="*/ 3 w 331"/>
                  <a:gd name="T47" fmla="*/ 137 h 295"/>
                  <a:gd name="T48" fmla="*/ 64 w 331"/>
                  <a:gd name="T49" fmla="*/ 115 h 295"/>
                  <a:gd name="T50" fmla="*/ 165 w 331"/>
                  <a:gd name="T51" fmla="*/ 33 h 295"/>
                  <a:gd name="T52" fmla="*/ 267 w 331"/>
                  <a:gd name="T53" fmla="*/ 115 h 295"/>
                  <a:gd name="T54" fmla="*/ 267 w 331"/>
                  <a:gd name="T55" fmla="*/ 268 h 295"/>
                  <a:gd name="T56" fmla="*/ 64 w 331"/>
                  <a:gd name="T57" fmla="*/ 268 h 295"/>
                  <a:gd name="T58" fmla="*/ 64 w 331"/>
                  <a:gd name="T59" fmla="*/ 11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1" h="295">
                    <a:moveTo>
                      <a:pt x="3" y="137"/>
                    </a:moveTo>
                    <a:cubicBezTo>
                      <a:pt x="11" y="147"/>
                      <a:pt x="11" y="147"/>
                      <a:pt x="11" y="147"/>
                    </a:cubicBezTo>
                    <a:cubicBezTo>
                      <a:pt x="13" y="150"/>
                      <a:pt x="19" y="151"/>
                      <a:pt x="22" y="148"/>
                    </a:cubicBezTo>
                    <a:cubicBezTo>
                      <a:pt x="36" y="137"/>
                      <a:pt x="36" y="137"/>
                      <a:pt x="36" y="137"/>
                    </a:cubicBezTo>
                    <a:cubicBezTo>
                      <a:pt x="36" y="282"/>
                      <a:pt x="36" y="282"/>
                      <a:pt x="36" y="282"/>
                    </a:cubicBezTo>
                    <a:cubicBezTo>
                      <a:pt x="36" y="289"/>
                      <a:pt x="42" y="295"/>
                      <a:pt x="50" y="295"/>
                    </a:cubicBezTo>
                    <a:cubicBezTo>
                      <a:pt x="281" y="295"/>
                      <a:pt x="281" y="295"/>
                      <a:pt x="281" y="295"/>
                    </a:cubicBezTo>
                    <a:cubicBezTo>
                      <a:pt x="288" y="295"/>
                      <a:pt x="294" y="289"/>
                      <a:pt x="294" y="282"/>
                    </a:cubicBezTo>
                    <a:cubicBezTo>
                      <a:pt x="294" y="137"/>
                      <a:pt x="294" y="137"/>
                      <a:pt x="294" y="137"/>
                    </a:cubicBezTo>
                    <a:cubicBezTo>
                      <a:pt x="308" y="148"/>
                      <a:pt x="308" y="148"/>
                      <a:pt x="308" y="148"/>
                    </a:cubicBezTo>
                    <a:cubicBezTo>
                      <a:pt x="312" y="151"/>
                      <a:pt x="317" y="150"/>
                      <a:pt x="320" y="147"/>
                    </a:cubicBezTo>
                    <a:cubicBezTo>
                      <a:pt x="328" y="137"/>
                      <a:pt x="328" y="137"/>
                      <a:pt x="328" y="137"/>
                    </a:cubicBezTo>
                    <a:cubicBezTo>
                      <a:pt x="331" y="133"/>
                      <a:pt x="330" y="128"/>
                      <a:pt x="327" y="125"/>
                    </a:cubicBezTo>
                    <a:cubicBezTo>
                      <a:pt x="294" y="99"/>
                      <a:pt x="294" y="99"/>
                      <a:pt x="294" y="99"/>
                    </a:cubicBezTo>
                    <a:cubicBezTo>
                      <a:pt x="294" y="47"/>
                      <a:pt x="294" y="47"/>
                      <a:pt x="294" y="47"/>
                    </a:cubicBezTo>
                    <a:cubicBezTo>
                      <a:pt x="294" y="41"/>
                      <a:pt x="290" y="37"/>
                      <a:pt x="285" y="37"/>
                    </a:cubicBezTo>
                    <a:cubicBezTo>
                      <a:pt x="276" y="37"/>
                      <a:pt x="276" y="37"/>
                      <a:pt x="276" y="37"/>
                    </a:cubicBezTo>
                    <a:cubicBezTo>
                      <a:pt x="271" y="37"/>
                      <a:pt x="267" y="41"/>
                      <a:pt x="267" y="47"/>
                    </a:cubicBezTo>
                    <a:cubicBezTo>
                      <a:pt x="267" y="77"/>
                      <a:pt x="267" y="77"/>
                      <a:pt x="267" y="7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72" y="0"/>
                      <a:pt x="159" y="0"/>
                      <a:pt x="150" y="7"/>
                    </a:cubicBezTo>
                    <a:cubicBezTo>
                      <a:pt x="4" y="125"/>
                      <a:pt x="4" y="125"/>
                      <a:pt x="4" y="125"/>
                    </a:cubicBezTo>
                    <a:cubicBezTo>
                      <a:pt x="4" y="125"/>
                      <a:pt x="4" y="125"/>
                      <a:pt x="4" y="125"/>
                    </a:cubicBezTo>
                    <a:cubicBezTo>
                      <a:pt x="0" y="128"/>
                      <a:pt x="0" y="133"/>
                      <a:pt x="3" y="137"/>
                    </a:cubicBezTo>
                    <a:close/>
                    <a:moveTo>
                      <a:pt x="64" y="115"/>
                    </a:moveTo>
                    <a:cubicBezTo>
                      <a:pt x="165" y="33"/>
                      <a:pt x="165" y="33"/>
                      <a:pt x="165" y="33"/>
                    </a:cubicBezTo>
                    <a:cubicBezTo>
                      <a:pt x="267" y="115"/>
                      <a:pt x="267" y="115"/>
                      <a:pt x="267" y="115"/>
                    </a:cubicBezTo>
                    <a:cubicBezTo>
                      <a:pt x="267" y="268"/>
                      <a:pt x="267" y="268"/>
                      <a:pt x="267" y="268"/>
                    </a:cubicBezTo>
                    <a:cubicBezTo>
                      <a:pt x="64" y="268"/>
                      <a:pt x="64" y="268"/>
                      <a:pt x="64" y="268"/>
                    </a:cubicBezTo>
                    <a:lnTo>
                      <a:pt x="64" y="1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4" name="Freeform 56">
                <a:extLst>
                  <a:ext uri="{FF2B5EF4-FFF2-40B4-BE49-F238E27FC236}">
                    <a16:creationId xmlns:a16="http://schemas.microsoft.com/office/drawing/2014/main" id="{799E8B65-67A2-27F8-A852-CCCC57125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6770" y="1347788"/>
                <a:ext cx="84138" cy="74613"/>
              </a:xfrm>
              <a:custGeom>
                <a:avLst/>
                <a:gdLst>
                  <a:gd name="T0" fmla="*/ 49 w 158"/>
                  <a:gd name="T1" fmla="*/ 37 h 142"/>
                  <a:gd name="T2" fmla="*/ 148 w 158"/>
                  <a:gd name="T3" fmla="*/ 1 h 142"/>
                  <a:gd name="T4" fmla="*/ 148 w 158"/>
                  <a:gd name="T5" fmla="*/ 1 h 142"/>
                  <a:gd name="T6" fmla="*/ 157 w 158"/>
                  <a:gd name="T7" fmla="*/ 11 h 142"/>
                  <a:gd name="T8" fmla="*/ 157 w 158"/>
                  <a:gd name="T9" fmla="*/ 19 h 142"/>
                  <a:gd name="T10" fmla="*/ 157 w 158"/>
                  <a:gd name="T11" fmla="*/ 19 h 142"/>
                  <a:gd name="T12" fmla="*/ 147 w 158"/>
                  <a:gd name="T13" fmla="*/ 28 h 142"/>
                  <a:gd name="T14" fmla="*/ 67 w 158"/>
                  <a:gd name="T15" fmla="*/ 57 h 142"/>
                  <a:gd name="T16" fmla="*/ 28 w 158"/>
                  <a:gd name="T17" fmla="*/ 133 h 142"/>
                  <a:gd name="T18" fmla="*/ 19 w 158"/>
                  <a:gd name="T19" fmla="*/ 142 h 142"/>
                  <a:gd name="T20" fmla="*/ 18 w 158"/>
                  <a:gd name="T21" fmla="*/ 142 h 142"/>
                  <a:gd name="T22" fmla="*/ 10 w 158"/>
                  <a:gd name="T23" fmla="*/ 141 h 142"/>
                  <a:gd name="T24" fmla="*/ 9 w 158"/>
                  <a:gd name="T25" fmla="*/ 141 h 142"/>
                  <a:gd name="T26" fmla="*/ 3 w 158"/>
                  <a:gd name="T27" fmla="*/ 138 h 142"/>
                  <a:gd name="T28" fmla="*/ 0 w 158"/>
                  <a:gd name="T29" fmla="*/ 131 h 142"/>
                  <a:gd name="T30" fmla="*/ 49 w 158"/>
                  <a:gd name="T31" fmla="*/ 3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42">
                    <a:moveTo>
                      <a:pt x="49" y="37"/>
                    </a:moveTo>
                    <a:cubicBezTo>
                      <a:pt x="76" y="13"/>
                      <a:pt x="112" y="0"/>
                      <a:pt x="148" y="1"/>
                    </a:cubicBezTo>
                    <a:cubicBezTo>
                      <a:pt x="148" y="1"/>
                      <a:pt x="148" y="1"/>
                      <a:pt x="148" y="1"/>
                    </a:cubicBezTo>
                    <a:cubicBezTo>
                      <a:pt x="154" y="1"/>
                      <a:pt x="158" y="6"/>
                      <a:pt x="157" y="11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24"/>
                      <a:pt x="152" y="28"/>
                      <a:pt x="147" y="28"/>
                    </a:cubicBezTo>
                    <a:cubicBezTo>
                      <a:pt x="118" y="28"/>
                      <a:pt x="89" y="38"/>
                      <a:pt x="67" y="57"/>
                    </a:cubicBezTo>
                    <a:cubicBezTo>
                      <a:pt x="45" y="77"/>
                      <a:pt x="31" y="104"/>
                      <a:pt x="28" y="133"/>
                    </a:cubicBezTo>
                    <a:cubicBezTo>
                      <a:pt x="27" y="138"/>
                      <a:pt x="24" y="141"/>
                      <a:pt x="19" y="142"/>
                    </a:cubicBezTo>
                    <a:cubicBezTo>
                      <a:pt x="19" y="142"/>
                      <a:pt x="18" y="142"/>
                      <a:pt x="18" y="142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0" y="141"/>
                      <a:pt x="9" y="141"/>
                      <a:pt x="9" y="141"/>
                    </a:cubicBezTo>
                    <a:cubicBezTo>
                      <a:pt x="7" y="141"/>
                      <a:pt x="4" y="140"/>
                      <a:pt x="3" y="138"/>
                    </a:cubicBezTo>
                    <a:cubicBezTo>
                      <a:pt x="1" y="136"/>
                      <a:pt x="0" y="133"/>
                      <a:pt x="0" y="131"/>
                    </a:cubicBezTo>
                    <a:cubicBezTo>
                      <a:pt x="4" y="94"/>
                      <a:pt x="21" y="61"/>
                      <a:pt x="49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5" name="Freeform 57">
                <a:extLst>
                  <a:ext uri="{FF2B5EF4-FFF2-40B4-BE49-F238E27FC236}">
                    <a16:creationId xmlns:a16="http://schemas.microsoft.com/office/drawing/2014/main" id="{BCEBC95C-5BD0-142B-1617-96638609F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345" y="1376363"/>
                <a:ext cx="57150" cy="50800"/>
              </a:xfrm>
              <a:custGeom>
                <a:avLst/>
                <a:gdLst>
                  <a:gd name="T0" fmla="*/ 97 w 107"/>
                  <a:gd name="T1" fmla="*/ 0 h 95"/>
                  <a:gd name="T2" fmla="*/ 97 w 107"/>
                  <a:gd name="T3" fmla="*/ 0 h 95"/>
                  <a:gd name="T4" fmla="*/ 106 w 107"/>
                  <a:gd name="T5" fmla="*/ 10 h 95"/>
                  <a:gd name="T6" fmla="*/ 106 w 107"/>
                  <a:gd name="T7" fmla="*/ 18 h 95"/>
                  <a:gd name="T8" fmla="*/ 106 w 107"/>
                  <a:gd name="T9" fmla="*/ 19 h 95"/>
                  <a:gd name="T10" fmla="*/ 96 w 107"/>
                  <a:gd name="T11" fmla="*/ 27 h 95"/>
                  <a:gd name="T12" fmla="*/ 28 w 107"/>
                  <a:gd name="T13" fmla="*/ 87 h 95"/>
                  <a:gd name="T14" fmla="*/ 20 w 107"/>
                  <a:gd name="T15" fmla="*/ 95 h 95"/>
                  <a:gd name="T16" fmla="*/ 18 w 107"/>
                  <a:gd name="T17" fmla="*/ 95 h 95"/>
                  <a:gd name="T18" fmla="*/ 10 w 107"/>
                  <a:gd name="T19" fmla="*/ 95 h 95"/>
                  <a:gd name="T20" fmla="*/ 10 w 107"/>
                  <a:gd name="T21" fmla="*/ 95 h 95"/>
                  <a:gd name="T22" fmla="*/ 1 w 107"/>
                  <a:gd name="T23" fmla="*/ 84 h 95"/>
                  <a:gd name="T24" fmla="*/ 97 w 107"/>
                  <a:gd name="T2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95"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03" y="0"/>
                      <a:pt x="107" y="5"/>
                      <a:pt x="106" y="10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5" y="24"/>
                      <a:pt x="101" y="27"/>
                      <a:pt x="96" y="27"/>
                    </a:cubicBezTo>
                    <a:cubicBezTo>
                      <a:pt x="62" y="27"/>
                      <a:pt x="33" y="53"/>
                      <a:pt x="28" y="87"/>
                    </a:cubicBezTo>
                    <a:cubicBezTo>
                      <a:pt x="28" y="91"/>
                      <a:pt x="24" y="95"/>
                      <a:pt x="20" y="95"/>
                    </a:cubicBezTo>
                    <a:cubicBezTo>
                      <a:pt x="19" y="95"/>
                      <a:pt x="19" y="95"/>
                      <a:pt x="18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4" y="94"/>
                      <a:pt x="0" y="90"/>
                      <a:pt x="1" y="84"/>
                    </a:cubicBezTo>
                    <a:cubicBezTo>
                      <a:pt x="7" y="36"/>
                      <a:pt x="48" y="0"/>
                      <a:pt x="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0B2C64-A055-F28A-C660-08322CE362C6}"/>
              </a:ext>
            </a:extLst>
          </p:cNvPr>
          <p:cNvGrpSpPr/>
          <p:nvPr userDrawn="1"/>
        </p:nvGrpSpPr>
        <p:grpSpPr>
          <a:xfrm>
            <a:off x="814757" y="4701790"/>
            <a:ext cx="670667" cy="670667"/>
            <a:chOff x="9872118" y="4598827"/>
            <a:chExt cx="864217" cy="864217"/>
          </a:xfrm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1D7A8CAE-F3DD-FE7D-C30F-FCE82A4D5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72118" y="4598827"/>
              <a:ext cx="864217" cy="864217"/>
            </a:xfrm>
            <a:prstGeom prst="rect">
              <a:avLst/>
            </a:pr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3ED7067B-739F-3B5E-B78C-ECED5648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7062" y="4683771"/>
              <a:ext cx="694328" cy="694328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6A5F1FA-03FD-955A-E287-EF2004EA245E}"/>
                </a:ext>
              </a:extLst>
            </p:cNvPr>
            <p:cNvGrpSpPr/>
            <p:nvPr/>
          </p:nvGrpSpPr>
          <p:grpSpPr>
            <a:xfrm flipH="1">
              <a:off x="10094975" y="4794162"/>
              <a:ext cx="412937" cy="419242"/>
              <a:chOff x="6452570" y="1336675"/>
              <a:chExt cx="207963" cy="211138"/>
            </a:xfrm>
            <a:solidFill>
              <a:schemeClr val="bg1"/>
            </a:solidFill>
          </p:grpSpPr>
          <p:sp>
            <p:nvSpPr>
              <p:cNvPr id="120" name="Freeform 45">
                <a:extLst>
                  <a:ext uri="{FF2B5EF4-FFF2-40B4-BE49-F238E27FC236}">
                    <a16:creationId xmlns:a16="http://schemas.microsoft.com/office/drawing/2014/main" id="{00963C2B-CF7F-E09D-B8DD-A6E12CBF6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058" y="1487488"/>
                <a:ext cx="17463" cy="17463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7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7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" name="Freeform 46">
                <a:extLst>
                  <a:ext uri="{FF2B5EF4-FFF2-40B4-BE49-F238E27FC236}">
                    <a16:creationId xmlns:a16="http://schemas.microsoft.com/office/drawing/2014/main" id="{A783E8F8-D512-0B9D-8ABC-D0CA86742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058" y="1439863"/>
                <a:ext cx="17463" cy="15875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8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8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4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" name="Freeform 47">
                <a:extLst>
                  <a:ext uri="{FF2B5EF4-FFF2-40B4-BE49-F238E27FC236}">
                    <a16:creationId xmlns:a16="http://schemas.microsoft.com/office/drawing/2014/main" id="{80C19049-BEDD-215E-E78C-5659A748A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808" y="1439863"/>
                <a:ext cx="17463" cy="15875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8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8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4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4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3" name="Freeform 48">
                <a:extLst>
                  <a:ext uri="{FF2B5EF4-FFF2-40B4-BE49-F238E27FC236}">
                    <a16:creationId xmlns:a16="http://schemas.microsoft.com/office/drawing/2014/main" id="{1A6106C0-0DF0-F951-653F-1A55B78E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058" y="1463675"/>
                <a:ext cx="17463" cy="17463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7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7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4" name="Freeform 49">
                <a:extLst>
                  <a:ext uri="{FF2B5EF4-FFF2-40B4-BE49-F238E27FC236}">
                    <a16:creationId xmlns:a16="http://schemas.microsoft.com/office/drawing/2014/main" id="{4764E1C1-8DA0-504E-F0A5-2CEAA1B2F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808" y="1463675"/>
                <a:ext cx="17463" cy="17463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7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7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4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5" name="Freeform 50">
                <a:extLst>
                  <a:ext uri="{FF2B5EF4-FFF2-40B4-BE49-F238E27FC236}">
                    <a16:creationId xmlns:a16="http://schemas.microsoft.com/office/drawing/2014/main" id="{A3361213-E9AF-1455-F643-C2BCAC475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808" y="1487488"/>
                <a:ext cx="17463" cy="17463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7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7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4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6" name="Freeform 51">
                <a:extLst>
                  <a:ext uri="{FF2B5EF4-FFF2-40B4-BE49-F238E27FC236}">
                    <a16:creationId xmlns:a16="http://schemas.microsoft.com/office/drawing/2014/main" id="{1E85A3C1-5C6B-4658-EEC5-3ADD391A7A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4795" y="1368425"/>
                <a:ext cx="185738" cy="179388"/>
              </a:xfrm>
              <a:custGeom>
                <a:avLst/>
                <a:gdLst>
                  <a:gd name="T0" fmla="*/ 338 w 350"/>
                  <a:gd name="T1" fmla="*/ 316 h 342"/>
                  <a:gd name="T2" fmla="*/ 324 w 350"/>
                  <a:gd name="T3" fmla="*/ 316 h 342"/>
                  <a:gd name="T4" fmla="*/ 324 w 350"/>
                  <a:gd name="T5" fmla="*/ 19 h 342"/>
                  <a:gd name="T6" fmla="*/ 305 w 350"/>
                  <a:gd name="T7" fmla="*/ 0 h 342"/>
                  <a:gd name="T8" fmla="*/ 216 w 350"/>
                  <a:gd name="T9" fmla="*/ 0 h 342"/>
                  <a:gd name="T10" fmla="*/ 197 w 350"/>
                  <a:gd name="T11" fmla="*/ 19 h 342"/>
                  <a:gd name="T12" fmla="*/ 197 w 350"/>
                  <a:gd name="T13" fmla="*/ 89 h 342"/>
                  <a:gd name="T14" fmla="*/ 95 w 350"/>
                  <a:gd name="T15" fmla="*/ 89 h 342"/>
                  <a:gd name="T16" fmla="*/ 78 w 350"/>
                  <a:gd name="T17" fmla="*/ 106 h 342"/>
                  <a:gd name="T18" fmla="*/ 78 w 350"/>
                  <a:gd name="T19" fmla="*/ 164 h 342"/>
                  <a:gd name="T20" fmla="*/ 39 w 350"/>
                  <a:gd name="T21" fmla="*/ 164 h 342"/>
                  <a:gd name="T22" fmla="*/ 25 w 350"/>
                  <a:gd name="T23" fmla="*/ 177 h 342"/>
                  <a:gd name="T24" fmla="*/ 25 w 350"/>
                  <a:gd name="T25" fmla="*/ 316 h 342"/>
                  <a:gd name="T26" fmla="*/ 11 w 350"/>
                  <a:gd name="T27" fmla="*/ 316 h 342"/>
                  <a:gd name="T28" fmla="*/ 0 w 350"/>
                  <a:gd name="T29" fmla="*/ 327 h 342"/>
                  <a:gd name="T30" fmla="*/ 0 w 350"/>
                  <a:gd name="T31" fmla="*/ 342 h 342"/>
                  <a:gd name="T32" fmla="*/ 350 w 350"/>
                  <a:gd name="T33" fmla="*/ 342 h 342"/>
                  <a:gd name="T34" fmla="*/ 350 w 350"/>
                  <a:gd name="T35" fmla="*/ 327 h 342"/>
                  <a:gd name="T36" fmla="*/ 338 w 350"/>
                  <a:gd name="T37" fmla="*/ 316 h 342"/>
                  <a:gd name="T38" fmla="*/ 78 w 350"/>
                  <a:gd name="T39" fmla="*/ 316 h 342"/>
                  <a:gd name="T40" fmla="*/ 52 w 350"/>
                  <a:gd name="T41" fmla="*/ 316 h 342"/>
                  <a:gd name="T42" fmla="*/ 52 w 350"/>
                  <a:gd name="T43" fmla="*/ 191 h 342"/>
                  <a:gd name="T44" fmla="*/ 78 w 350"/>
                  <a:gd name="T45" fmla="*/ 191 h 342"/>
                  <a:gd name="T46" fmla="*/ 78 w 350"/>
                  <a:gd name="T47" fmla="*/ 316 h 342"/>
                  <a:gd name="T48" fmla="*/ 245 w 350"/>
                  <a:gd name="T49" fmla="*/ 316 h 342"/>
                  <a:gd name="T50" fmla="*/ 196 w 350"/>
                  <a:gd name="T51" fmla="*/ 316 h 342"/>
                  <a:gd name="T52" fmla="*/ 196 w 350"/>
                  <a:gd name="T53" fmla="*/ 284 h 342"/>
                  <a:gd name="T54" fmla="*/ 188 w 350"/>
                  <a:gd name="T55" fmla="*/ 276 h 342"/>
                  <a:gd name="T56" fmla="*/ 164 w 350"/>
                  <a:gd name="T57" fmla="*/ 276 h 342"/>
                  <a:gd name="T58" fmla="*/ 156 w 350"/>
                  <a:gd name="T59" fmla="*/ 284 h 342"/>
                  <a:gd name="T60" fmla="*/ 156 w 350"/>
                  <a:gd name="T61" fmla="*/ 316 h 342"/>
                  <a:gd name="T62" fmla="*/ 105 w 350"/>
                  <a:gd name="T63" fmla="*/ 316 h 342"/>
                  <a:gd name="T64" fmla="*/ 105 w 350"/>
                  <a:gd name="T65" fmla="*/ 116 h 342"/>
                  <a:gd name="T66" fmla="*/ 245 w 350"/>
                  <a:gd name="T67" fmla="*/ 116 h 342"/>
                  <a:gd name="T68" fmla="*/ 245 w 350"/>
                  <a:gd name="T69" fmla="*/ 316 h 342"/>
                  <a:gd name="T70" fmla="*/ 297 w 350"/>
                  <a:gd name="T71" fmla="*/ 316 h 342"/>
                  <a:gd name="T72" fmla="*/ 271 w 350"/>
                  <a:gd name="T73" fmla="*/ 316 h 342"/>
                  <a:gd name="T74" fmla="*/ 271 w 350"/>
                  <a:gd name="T75" fmla="*/ 106 h 342"/>
                  <a:gd name="T76" fmla="*/ 254 w 350"/>
                  <a:gd name="T77" fmla="*/ 89 h 342"/>
                  <a:gd name="T78" fmla="*/ 223 w 350"/>
                  <a:gd name="T79" fmla="*/ 89 h 342"/>
                  <a:gd name="T80" fmla="*/ 223 w 350"/>
                  <a:gd name="T81" fmla="*/ 27 h 342"/>
                  <a:gd name="T82" fmla="*/ 297 w 350"/>
                  <a:gd name="T83" fmla="*/ 27 h 342"/>
                  <a:gd name="T84" fmla="*/ 297 w 350"/>
                  <a:gd name="T85" fmla="*/ 31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0" h="342">
                    <a:moveTo>
                      <a:pt x="338" y="316"/>
                    </a:moveTo>
                    <a:cubicBezTo>
                      <a:pt x="324" y="316"/>
                      <a:pt x="324" y="316"/>
                      <a:pt x="324" y="316"/>
                    </a:cubicBezTo>
                    <a:cubicBezTo>
                      <a:pt x="324" y="19"/>
                      <a:pt x="324" y="19"/>
                      <a:pt x="324" y="19"/>
                    </a:cubicBezTo>
                    <a:cubicBezTo>
                      <a:pt x="324" y="9"/>
                      <a:pt x="315" y="0"/>
                      <a:pt x="305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05" y="0"/>
                      <a:pt x="197" y="9"/>
                      <a:pt x="197" y="1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86" y="89"/>
                      <a:pt x="78" y="97"/>
                      <a:pt x="78" y="106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39" y="164"/>
                      <a:pt x="39" y="164"/>
                      <a:pt x="39" y="164"/>
                    </a:cubicBezTo>
                    <a:cubicBezTo>
                      <a:pt x="31" y="164"/>
                      <a:pt x="25" y="170"/>
                      <a:pt x="25" y="177"/>
                    </a:cubicBezTo>
                    <a:cubicBezTo>
                      <a:pt x="25" y="316"/>
                      <a:pt x="25" y="316"/>
                      <a:pt x="25" y="316"/>
                    </a:cubicBezTo>
                    <a:cubicBezTo>
                      <a:pt x="11" y="316"/>
                      <a:pt x="11" y="316"/>
                      <a:pt x="11" y="316"/>
                    </a:cubicBezTo>
                    <a:cubicBezTo>
                      <a:pt x="5" y="316"/>
                      <a:pt x="0" y="321"/>
                      <a:pt x="0" y="327"/>
                    </a:cubicBezTo>
                    <a:cubicBezTo>
                      <a:pt x="0" y="342"/>
                      <a:pt x="0" y="342"/>
                      <a:pt x="0" y="342"/>
                    </a:cubicBezTo>
                    <a:cubicBezTo>
                      <a:pt x="350" y="342"/>
                      <a:pt x="350" y="342"/>
                      <a:pt x="350" y="342"/>
                    </a:cubicBezTo>
                    <a:cubicBezTo>
                      <a:pt x="350" y="327"/>
                      <a:pt x="350" y="327"/>
                      <a:pt x="350" y="327"/>
                    </a:cubicBezTo>
                    <a:cubicBezTo>
                      <a:pt x="350" y="321"/>
                      <a:pt x="345" y="316"/>
                      <a:pt x="338" y="316"/>
                    </a:cubicBezTo>
                    <a:close/>
                    <a:moveTo>
                      <a:pt x="78" y="316"/>
                    </a:moveTo>
                    <a:cubicBezTo>
                      <a:pt x="52" y="316"/>
                      <a:pt x="52" y="316"/>
                      <a:pt x="52" y="316"/>
                    </a:cubicBezTo>
                    <a:cubicBezTo>
                      <a:pt x="52" y="191"/>
                      <a:pt x="52" y="191"/>
                      <a:pt x="52" y="191"/>
                    </a:cubicBezTo>
                    <a:cubicBezTo>
                      <a:pt x="78" y="191"/>
                      <a:pt x="78" y="191"/>
                      <a:pt x="78" y="191"/>
                    </a:cubicBezTo>
                    <a:lnTo>
                      <a:pt x="78" y="316"/>
                    </a:lnTo>
                    <a:close/>
                    <a:moveTo>
                      <a:pt x="245" y="316"/>
                    </a:moveTo>
                    <a:cubicBezTo>
                      <a:pt x="196" y="316"/>
                      <a:pt x="196" y="316"/>
                      <a:pt x="196" y="316"/>
                    </a:cubicBezTo>
                    <a:cubicBezTo>
                      <a:pt x="196" y="284"/>
                      <a:pt x="196" y="284"/>
                      <a:pt x="196" y="284"/>
                    </a:cubicBezTo>
                    <a:cubicBezTo>
                      <a:pt x="196" y="280"/>
                      <a:pt x="193" y="276"/>
                      <a:pt x="188" y="276"/>
                    </a:cubicBezTo>
                    <a:cubicBezTo>
                      <a:pt x="164" y="276"/>
                      <a:pt x="164" y="276"/>
                      <a:pt x="164" y="276"/>
                    </a:cubicBezTo>
                    <a:cubicBezTo>
                      <a:pt x="160" y="276"/>
                      <a:pt x="156" y="280"/>
                      <a:pt x="156" y="284"/>
                    </a:cubicBezTo>
                    <a:cubicBezTo>
                      <a:pt x="156" y="316"/>
                      <a:pt x="156" y="316"/>
                      <a:pt x="156" y="316"/>
                    </a:cubicBezTo>
                    <a:cubicBezTo>
                      <a:pt x="105" y="316"/>
                      <a:pt x="105" y="316"/>
                      <a:pt x="105" y="316"/>
                    </a:cubicBezTo>
                    <a:cubicBezTo>
                      <a:pt x="105" y="116"/>
                      <a:pt x="105" y="116"/>
                      <a:pt x="105" y="116"/>
                    </a:cubicBezTo>
                    <a:cubicBezTo>
                      <a:pt x="245" y="116"/>
                      <a:pt x="245" y="116"/>
                      <a:pt x="245" y="116"/>
                    </a:cubicBezTo>
                    <a:lnTo>
                      <a:pt x="245" y="316"/>
                    </a:lnTo>
                    <a:close/>
                    <a:moveTo>
                      <a:pt x="297" y="316"/>
                    </a:moveTo>
                    <a:cubicBezTo>
                      <a:pt x="271" y="316"/>
                      <a:pt x="271" y="316"/>
                      <a:pt x="271" y="316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71" y="97"/>
                      <a:pt x="263" y="89"/>
                      <a:pt x="254" y="89"/>
                    </a:cubicBezTo>
                    <a:cubicBezTo>
                      <a:pt x="223" y="89"/>
                      <a:pt x="223" y="89"/>
                      <a:pt x="223" y="89"/>
                    </a:cubicBezTo>
                    <a:cubicBezTo>
                      <a:pt x="223" y="27"/>
                      <a:pt x="223" y="27"/>
                      <a:pt x="223" y="27"/>
                    </a:cubicBezTo>
                    <a:cubicBezTo>
                      <a:pt x="297" y="27"/>
                      <a:pt x="297" y="27"/>
                      <a:pt x="297" y="27"/>
                    </a:cubicBezTo>
                    <a:lnTo>
                      <a:pt x="297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7" name="Freeform 52">
                <a:extLst>
                  <a:ext uri="{FF2B5EF4-FFF2-40B4-BE49-F238E27FC236}">
                    <a16:creationId xmlns:a16="http://schemas.microsoft.com/office/drawing/2014/main" id="{66B0DEBD-2DB7-D2F1-8EE6-FD12481F7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570" y="1336675"/>
                <a:ext cx="88900" cy="69850"/>
              </a:xfrm>
              <a:custGeom>
                <a:avLst/>
                <a:gdLst>
                  <a:gd name="T0" fmla="*/ 74 w 169"/>
                  <a:gd name="T1" fmla="*/ 53 h 132"/>
                  <a:gd name="T2" fmla="*/ 156 w 169"/>
                  <a:gd name="T3" fmla="*/ 32 h 132"/>
                  <a:gd name="T4" fmla="*/ 167 w 169"/>
                  <a:gd name="T5" fmla="*/ 24 h 132"/>
                  <a:gd name="T6" fmla="*/ 167 w 169"/>
                  <a:gd name="T7" fmla="*/ 24 h 132"/>
                  <a:gd name="T8" fmla="*/ 169 w 169"/>
                  <a:gd name="T9" fmla="*/ 16 h 132"/>
                  <a:gd name="T10" fmla="*/ 167 w 169"/>
                  <a:gd name="T11" fmla="*/ 9 h 132"/>
                  <a:gd name="T12" fmla="*/ 161 w 169"/>
                  <a:gd name="T13" fmla="*/ 5 h 132"/>
                  <a:gd name="T14" fmla="*/ 160 w 169"/>
                  <a:gd name="T15" fmla="*/ 5 h 132"/>
                  <a:gd name="T16" fmla="*/ 58 w 169"/>
                  <a:gd name="T17" fmla="*/ 31 h 132"/>
                  <a:gd name="T18" fmla="*/ 1 w 169"/>
                  <a:gd name="T19" fmla="*/ 120 h 132"/>
                  <a:gd name="T20" fmla="*/ 2 w 169"/>
                  <a:gd name="T21" fmla="*/ 127 h 132"/>
                  <a:gd name="T22" fmla="*/ 9 w 169"/>
                  <a:gd name="T23" fmla="*/ 131 h 132"/>
                  <a:gd name="T24" fmla="*/ 9 w 169"/>
                  <a:gd name="T25" fmla="*/ 131 h 132"/>
                  <a:gd name="T26" fmla="*/ 17 w 169"/>
                  <a:gd name="T27" fmla="*/ 132 h 132"/>
                  <a:gd name="T28" fmla="*/ 18 w 169"/>
                  <a:gd name="T29" fmla="*/ 132 h 132"/>
                  <a:gd name="T30" fmla="*/ 28 w 169"/>
                  <a:gd name="T31" fmla="*/ 125 h 132"/>
                  <a:gd name="T32" fmla="*/ 74 w 169"/>
                  <a:gd name="T33" fmla="*/ 5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" h="132">
                    <a:moveTo>
                      <a:pt x="74" y="53"/>
                    </a:moveTo>
                    <a:cubicBezTo>
                      <a:pt x="98" y="36"/>
                      <a:pt x="127" y="28"/>
                      <a:pt x="156" y="32"/>
                    </a:cubicBezTo>
                    <a:cubicBezTo>
                      <a:pt x="162" y="33"/>
                      <a:pt x="166" y="29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9" y="13"/>
                      <a:pt x="168" y="11"/>
                      <a:pt x="167" y="9"/>
                    </a:cubicBezTo>
                    <a:cubicBezTo>
                      <a:pt x="165" y="7"/>
                      <a:pt x="163" y="5"/>
                      <a:pt x="161" y="5"/>
                    </a:cubicBezTo>
                    <a:cubicBezTo>
                      <a:pt x="161" y="5"/>
                      <a:pt x="160" y="5"/>
                      <a:pt x="160" y="5"/>
                    </a:cubicBezTo>
                    <a:cubicBezTo>
                      <a:pt x="124" y="0"/>
                      <a:pt x="88" y="10"/>
                      <a:pt x="58" y="31"/>
                    </a:cubicBezTo>
                    <a:cubicBezTo>
                      <a:pt x="28" y="53"/>
                      <a:pt x="8" y="84"/>
                      <a:pt x="1" y="120"/>
                    </a:cubicBezTo>
                    <a:cubicBezTo>
                      <a:pt x="0" y="122"/>
                      <a:pt x="1" y="125"/>
                      <a:pt x="2" y="127"/>
                    </a:cubicBezTo>
                    <a:cubicBezTo>
                      <a:pt x="4" y="129"/>
                      <a:pt x="6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2"/>
                      <a:pt x="18" y="132"/>
                      <a:pt x="18" y="132"/>
                    </a:cubicBezTo>
                    <a:cubicBezTo>
                      <a:pt x="23" y="132"/>
                      <a:pt x="27" y="129"/>
                      <a:pt x="28" y="125"/>
                    </a:cubicBezTo>
                    <a:cubicBezTo>
                      <a:pt x="34" y="96"/>
                      <a:pt x="50" y="71"/>
                      <a:pt x="7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8" name="Freeform 53">
                <a:extLst>
                  <a:ext uri="{FF2B5EF4-FFF2-40B4-BE49-F238E27FC236}">
                    <a16:creationId xmlns:a16="http://schemas.microsoft.com/office/drawing/2014/main" id="{9DC69927-31EB-338A-0D06-5B63DB03D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145" y="1365250"/>
                <a:ext cx="58738" cy="49213"/>
              </a:xfrm>
              <a:custGeom>
                <a:avLst/>
                <a:gdLst>
                  <a:gd name="T0" fmla="*/ 104 w 113"/>
                  <a:gd name="T1" fmla="*/ 5 h 92"/>
                  <a:gd name="T2" fmla="*/ 104 w 113"/>
                  <a:gd name="T3" fmla="*/ 5 h 92"/>
                  <a:gd name="T4" fmla="*/ 0 w 113"/>
                  <a:gd name="T5" fmla="*/ 79 h 92"/>
                  <a:gd name="T6" fmla="*/ 2 w 113"/>
                  <a:gd name="T7" fmla="*/ 87 h 92"/>
                  <a:gd name="T8" fmla="*/ 8 w 113"/>
                  <a:gd name="T9" fmla="*/ 91 h 92"/>
                  <a:gd name="T10" fmla="*/ 8 w 113"/>
                  <a:gd name="T11" fmla="*/ 91 h 92"/>
                  <a:gd name="T12" fmla="*/ 16 w 113"/>
                  <a:gd name="T13" fmla="*/ 92 h 92"/>
                  <a:gd name="T14" fmla="*/ 18 w 113"/>
                  <a:gd name="T15" fmla="*/ 92 h 92"/>
                  <a:gd name="T16" fmla="*/ 27 w 113"/>
                  <a:gd name="T17" fmla="*/ 85 h 92"/>
                  <a:gd name="T18" fmla="*/ 100 w 113"/>
                  <a:gd name="T19" fmla="*/ 32 h 92"/>
                  <a:gd name="T20" fmla="*/ 111 w 113"/>
                  <a:gd name="T21" fmla="*/ 25 h 92"/>
                  <a:gd name="T22" fmla="*/ 111 w 113"/>
                  <a:gd name="T23" fmla="*/ 24 h 92"/>
                  <a:gd name="T24" fmla="*/ 112 w 113"/>
                  <a:gd name="T25" fmla="*/ 16 h 92"/>
                  <a:gd name="T26" fmla="*/ 104 w 113"/>
                  <a:gd name="T27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3" h="92">
                    <a:moveTo>
                      <a:pt x="104" y="5"/>
                    </a:moveTo>
                    <a:cubicBezTo>
                      <a:pt x="104" y="5"/>
                      <a:pt x="104" y="5"/>
                      <a:pt x="104" y="5"/>
                    </a:cubicBezTo>
                    <a:cubicBezTo>
                      <a:pt x="55" y="0"/>
                      <a:pt x="11" y="32"/>
                      <a:pt x="0" y="79"/>
                    </a:cubicBezTo>
                    <a:cubicBezTo>
                      <a:pt x="0" y="82"/>
                      <a:pt x="0" y="84"/>
                      <a:pt x="2" y="87"/>
                    </a:cubicBezTo>
                    <a:cubicBezTo>
                      <a:pt x="3" y="89"/>
                      <a:pt x="5" y="90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8" y="92"/>
                    </a:cubicBezTo>
                    <a:cubicBezTo>
                      <a:pt x="22" y="92"/>
                      <a:pt x="26" y="89"/>
                      <a:pt x="27" y="85"/>
                    </a:cubicBezTo>
                    <a:cubicBezTo>
                      <a:pt x="35" y="51"/>
                      <a:pt x="66" y="29"/>
                      <a:pt x="100" y="32"/>
                    </a:cubicBezTo>
                    <a:cubicBezTo>
                      <a:pt x="105" y="32"/>
                      <a:pt x="109" y="29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113" y="11"/>
                      <a:pt x="110" y="6"/>
                      <a:pt x="10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Picture Placeholder 76">
            <a:extLst>
              <a:ext uri="{FF2B5EF4-FFF2-40B4-BE49-F238E27FC236}">
                <a16:creationId xmlns:a16="http://schemas.microsoft.com/office/drawing/2014/main" id="{06A7D2F1-8EB3-E91B-E64C-F4404F8757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8749" y="78902"/>
            <a:ext cx="4562132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</p:spTree>
    <p:extLst>
      <p:ext uri="{BB962C8B-B14F-4D97-AF65-F5344CB8AC3E}">
        <p14:creationId xmlns:p14="http://schemas.microsoft.com/office/powerpoint/2010/main" val="8486200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mart City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D7AC0EFD-E806-C0ED-47EA-FD265660C1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8900"/>
            <a:ext cx="4570883" cy="6779100"/>
          </a:xfrm>
          <a:prstGeom prst="rect">
            <a:avLst/>
          </a:prstGeom>
        </p:spPr>
      </p:pic>
      <p:sp>
        <p:nvSpPr>
          <p:cNvPr id="24" name="Picture Placeholder 76">
            <a:extLst>
              <a:ext uri="{FF2B5EF4-FFF2-40B4-BE49-F238E27FC236}">
                <a16:creationId xmlns:a16="http://schemas.microsoft.com/office/drawing/2014/main" id="{994508B0-A33C-4CE0-B505-0D816FBBCF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8749" y="78902"/>
            <a:ext cx="4562132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3A94EBF-98FE-4812-9A14-44279029264B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D1922-F66C-4A65-BADA-585E83654932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2E3D91-19A9-47E1-A2D0-389742C55D2F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ACAB0B10-E424-4C5F-81CD-AE869D72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F5701D1-A391-456C-8948-07FBBDD3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2A0F9761-7943-4EDD-AD61-B82DDD42E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5C1A76E3-E547-459A-AA20-2A41DD1D5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68C635A-20C5-45ED-A75C-99F8C469D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824C43-DD04-4513-9247-8A86267FB7B0}"/>
              </a:ext>
            </a:extLst>
          </p:cNvPr>
          <p:cNvGrpSpPr/>
          <p:nvPr userDrawn="1"/>
        </p:nvGrpSpPr>
        <p:grpSpPr>
          <a:xfrm>
            <a:off x="254479" y="5242148"/>
            <a:ext cx="1045712" cy="1045710"/>
            <a:chOff x="428413" y="5480074"/>
            <a:chExt cx="1045712" cy="104571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FE89C44-0C78-EAC5-2931-E31EA84C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413" y="5480074"/>
              <a:ext cx="1045712" cy="104571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460B324-55C4-3093-FEDE-A7B4091DF4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196" y="5582857"/>
              <a:ext cx="840144" cy="84014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D64B03C-53FA-F121-829F-EC25C282C4C5}"/>
              </a:ext>
            </a:extLst>
          </p:cNvPr>
          <p:cNvGrpSpPr/>
          <p:nvPr userDrawn="1"/>
        </p:nvGrpSpPr>
        <p:grpSpPr>
          <a:xfrm>
            <a:off x="2465818" y="649240"/>
            <a:ext cx="864217" cy="864217"/>
            <a:chOff x="3044798" y="657221"/>
            <a:chExt cx="864217" cy="86421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6CA63D0-8B09-0B20-71A1-58CD63833B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44798" y="657221"/>
              <a:ext cx="864217" cy="86421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FA52154-0600-49D9-788B-6F32E76BF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29742" y="742165"/>
              <a:ext cx="694328" cy="69432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8E38B-5134-880E-3718-28866543F83B}"/>
              </a:ext>
            </a:extLst>
          </p:cNvPr>
          <p:cNvGrpSpPr/>
          <p:nvPr userDrawn="1"/>
        </p:nvGrpSpPr>
        <p:grpSpPr>
          <a:xfrm>
            <a:off x="3459048" y="423544"/>
            <a:ext cx="670667" cy="670667"/>
            <a:chOff x="1662533" y="5948465"/>
            <a:chExt cx="670667" cy="6706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AEAEEE4-46CA-56A2-5990-D92A646CBE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62533" y="5948465"/>
              <a:ext cx="670667" cy="67066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9953537-EF3A-6BB7-11CD-7FDE7E9B56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28453" y="6014385"/>
              <a:ext cx="538826" cy="53882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6AF7C7-AE7E-6726-2B92-E8130FF9D156}"/>
              </a:ext>
            </a:extLst>
          </p:cNvPr>
          <p:cNvGrpSpPr/>
          <p:nvPr userDrawn="1"/>
        </p:nvGrpSpPr>
        <p:grpSpPr>
          <a:xfrm flipH="1">
            <a:off x="3662169" y="578189"/>
            <a:ext cx="309330" cy="344749"/>
            <a:chOff x="2966420" y="1344613"/>
            <a:chExt cx="207963" cy="231775"/>
          </a:xfrm>
          <a:solidFill>
            <a:schemeClr val="bg2"/>
          </a:solidFill>
        </p:grpSpPr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E6B1766F-1AB1-F86A-BA61-3413C95E36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6420" y="1344613"/>
              <a:ext cx="207963" cy="231775"/>
            </a:xfrm>
            <a:custGeom>
              <a:avLst/>
              <a:gdLst>
                <a:gd name="T0" fmla="*/ 332 w 392"/>
                <a:gd name="T1" fmla="*/ 240 h 438"/>
                <a:gd name="T2" fmla="*/ 304 w 392"/>
                <a:gd name="T3" fmla="*/ 177 h 438"/>
                <a:gd name="T4" fmla="*/ 298 w 392"/>
                <a:gd name="T5" fmla="*/ 148 h 438"/>
                <a:gd name="T6" fmla="*/ 350 w 392"/>
                <a:gd name="T7" fmla="*/ 143 h 438"/>
                <a:gd name="T8" fmla="*/ 363 w 392"/>
                <a:gd name="T9" fmla="*/ 81 h 438"/>
                <a:gd name="T10" fmla="*/ 350 w 392"/>
                <a:gd name="T11" fmla="*/ 0 h 438"/>
                <a:gd name="T12" fmla="*/ 337 w 392"/>
                <a:gd name="T13" fmla="*/ 81 h 438"/>
                <a:gd name="T14" fmla="*/ 292 w 392"/>
                <a:gd name="T15" fmla="*/ 117 h 438"/>
                <a:gd name="T16" fmla="*/ 150 w 392"/>
                <a:gd name="T17" fmla="*/ 85 h 438"/>
                <a:gd name="T18" fmla="*/ 97 w 392"/>
                <a:gd name="T19" fmla="*/ 117 h 438"/>
                <a:gd name="T20" fmla="*/ 16 w 392"/>
                <a:gd name="T21" fmla="*/ 130 h 438"/>
                <a:gd name="T22" fmla="*/ 97 w 392"/>
                <a:gd name="T23" fmla="*/ 143 h 438"/>
                <a:gd name="T24" fmla="*/ 125 w 392"/>
                <a:gd name="T25" fmla="*/ 147 h 438"/>
                <a:gd name="T26" fmla="*/ 119 w 392"/>
                <a:gd name="T27" fmla="*/ 177 h 438"/>
                <a:gd name="T28" fmla="*/ 92 w 392"/>
                <a:gd name="T29" fmla="*/ 240 h 438"/>
                <a:gd name="T30" fmla="*/ 29 w 392"/>
                <a:gd name="T31" fmla="*/ 253 h 438"/>
                <a:gd name="T32" fmla="*/ 0 w 392"/>
                <a:gd name="T33" fmla="*/ 342 h 438"/>
                <a:gd name="T34" fmla="*/ 84 w 392"/>
                <a:gd name="T35" fmla="*/ 342 h 438"/>
                <a:gd name="T36" fmla="*/ 55 w 392"/>
                <a:gd name="T37" fmla="*/ 266 h 438"/>
                <a:gd name="T38" fmla="*/ 92 w 392"/>
                <a:gd name="T39" fmla="*/ 306 h 438"/>
                <a:gd name="T40" fmla="*/ 304 w 392"/>
                <a:gd name="T41" fmla="*/ 334 h 438"/>
                <a:gd name="T42" fmla="*/ 332 w 392"/>
                <a:gd name="T43" fmla="*/ 266 h 438"/>
                <a:gd name="T44" fmla="*/ 364 w 392"/>
                <a:gd name="T45" fmla="*/ 384 h 438"/>
                <a:gd name="T46" fmla="*/ 231 w 392"/>
                <a:gd name="T47" fmla="*/ 355 h 438"/>
                <a:gd name="T48" fmla="*/ 231 w 392"/>
                <a:gd name="T49" fmla="*/ 438 h 438"/>
                <a:gd name="T50" fmla="*/ 378 w 392"/>
                <a:gd name="T51" fmla="*/ 410 h 438"/>
                <a:gd name="T52" fmla="*/ 391 w 392"/>
                <a:gd name="T53" fmla="*/ 253 h 438"/>
                <a:gd name="T54" fmla="*/ 335 w 392"/>
                <a:gd name="T55" fmla="*/ 41 h 438"/>
                <a:gd name="T56" fmla="*/ 365 w 392"/>
                <a:gd name="T57" fmla="*/ 41 h 438"/>
                <a:gd name="T58" fmla="*/ 335 w 392"/>
                <a:gd name="T59" fmla="*/ 41 h 438"/>
                <a:gd name="T60" fmla="*/ 43 w 392"/>
                <a:gd name="T61" fmla="*/ 130 h 438"/>
                <a:gd name="T62" fmla="*/ 72 w 392"/>
                <a:gd name="T63" fmla="*/ 130 h 438"/>
                <a:gd name="T64" fmla="*/ 57 w 392"/>
                <a:gd name="T65" fmla="*/ 342 h 438"/>
                <a:gd name="T66" fmla="*/ 27 w 392"/>
                <a:gd name="T67" fmla="*/ 342 h 438"/>
                <a:gd name="T68" fmla="*/ 57 w 392"/>
                <a:gd name="T69" fmla="*/ 342 h 438"/>
                <a:gd name="T70" fmla="*/ 212 w 392"/>
                <a:gd name="T71" fmla="*/ 83 h 438"/>
                <a:gd name="T72" fmla="*/ 276 w 392"/>
                <a:gd name="T73" fmla="*/ 177 h 438"/>
                <a:gd name="T74" fmla="*/ 147 w 392"/>
                <a:gd name="T75" fmla="*/ 147 h 438"/>
                <a:gd name="T76" fmla="*/ 304 w 392"/>
                <a:gd name="T77" fmla="*/ 311 h 438"/>
                <a:gd name="T78" fmla="*/ 114 w 392"/>
                <a:gd name="T79" fmla="*/ 306 h 438"/>
                <a:gd name="T80" fmla="*/ 119 w 392"/>
                <a:gd name="T81" fmla="*/ 200 h 438"/>
                <a:gd name="T82" fmla="*/ 309 w 392"/>
                <a:gd name="T83" fmla="*/ 205 h 438"/>
                <a:gd name="T84" fmla="*/ 231 w 392"/>
                <a:gd name="T85" fmla="*/ 412 h 438"/>
                <a:gd name="T86" fmla="*/ 231 w 392"/>
                <a:gd name="T87" fmla="*/ 382 h 438"/>
                <a:gd name="T88" fmla="*/ 231 w 392"/>
                <a:gd name="T89" fmla="*/ 41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2" h="438">
                  <a:moveTo>
                    <a:pt x="378" y="240"/>
                  </a:moveTo>
                  <a:cubicBezTo>
                    <a:pt x="332" y="240"/>
                    <a:pt x="332" y="240"/>
                    <a:pt x="332" y="240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32" y="190"/>
                    <a:pt x="319" y="177"/>
                    <a:pt x="304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48"/>
                    <a:pt x="298" y="148"/>
                    <a:pt x="298" y="148"/>
                  </a:cubicBezTo>
                  <a:cubicBezTo>
                    <a:pt x="298" y="146"/>
                    <a:pt x="298" y="145"/>
                    <a:pt x="298" y="143"/>
                  </a:cubicBezTo>
                  <a:cubicBezTo>
                    <a:pt x="350" y="143"/>
                    <a:pt x="350" y="143"/>
                    <a:pt x="350" y="143"/>
                  </a:cubicBezTo>
                  <a:cubicBezTo>
                    <a:pt x="357" y="143"/>
                    <a:pt x="363" y="137"/>
                    <a:pt x="363" y="130"/>
                  </a:cubicBezTo>
                  <a:cubicBezTo>
                    <a:pt x="363" y="81"/>
                    <a:pt x="363" y="81"/>
                    <a:pt x="363" y="81"/>
                  </a:cubicBezTo>
                  <a:cubicBezTo>
                    <a:pt x="380" y="75"/>
                    <a:pt x="392" y="60"/>
                    <a:pt x="392" y="41"/>
                  </a:cubicBezTo>
                  <a:cubicBezTo>
                    <a:pt x="392" y="18"/>
                    <a:pt x="373" y="0"/>
                    <a:pt x="350" y="0"/>
                  </a:cubicBezTo>
                  <a:cubicBezTo>
                    <a:pt x="327" y="0"/>
                    <a:pt x="308" y="18"/>
                    <a:pt x="308" y="41"/>
                  </a:cubicBezTo>
                  <a:cubicBezTo>
                    <a:pt x="308" y="60"/>
                    <a:pt x="320" y="75"/>
                    <a:pt x="337" y="81"/>
                  </a:cubicBezTo>
                  <a:cubicBezTo>
                    <a:pt x="337" y="117"/>
                    <a:pt x="337" y="117"/>
                    <a:pt x="337" y="117"/>
                  </a:cubicBezTo>
                  <a:cubicBezTo>
                    <a:pt x="292" y="117"/>
                    <a:pt x="292" y="117"/>
                    <a:pt x="292" y="117"/>
                  </a:cubicBezTo>
                  <a:cubicBezTo>
                    <a:pt x="280" y="84"/>
                    <a:pt x="249" y="60"/>
                    <a:pt x="212" y="60"/>
                  </a:cubicBezTo>
                  <a:cubicBezTo>
                    <a:pt x="189" y="60"/>
                    <a:pt x="167" y="69"/>
                    <a:pt x="150" y="85"/>
                  </a:cubicBezTo>
                  <a:cubicBezTo>
                    <a:pt x="141" y="94"/>
                    <a:pt x="135" y="105"/>
                    <a:pt x="130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1" y="100"/>
                    <a:pt x="76" y="88"/>
                    <a:pt x="57" y="88"/>
                  </a:cubicBezTo>
                  <a:cubicBezTo>
                    <a:pt x="34" y="88"/>
                    <a:pt x="16" y="107"/>
                    <a:pt x="16" y="130"/>
                  </a:cubicBezTo>
                  <a:cubicBezTo>
                    <a:pt x="16" y="153"/>
                    <a:pt x="34" y="172"/>
                    <a:pt x="57" y="172"/>
                  </a:cubicBezTo>
                  <a:cubicBezTo>
                    <a:pt x="76" y="172"/>
                    <a:pt x="91" y="160"/>
                    <a:pt x="97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5"/>
                    <a:pt x="125" y="146"/>
                    <a:pt x="125" y="14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19" y="177"/>
                    <a:pt x="119" y="177"/>
                    <a:pt x="119" y="177"/>
                  </a:cubicBezTo>
                  <a:cubicBezTo>
                    <a:pt x="104" y="177"/>
                    <a:pt x="92" y="190"/>
                    <a:pt x="92" y="205"/>
                  </a:cubicBezTo>
                  <a:cubicBezTo>
                    <a:pt x="92" y="240"/>
                    <a:pt x="92" y="240"/>
                    <a:pt x="92" y="240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35" y="240"/>
                    <a:pt x="29" y="246"/>
                    <a:pt x="29" y="253"/>
                  </a:cubicBezTo>
                  <a:cubicBezTo>
                    <a:pt x="29" y="302"/>
                    <a:pt x="29" y="302"/>
                    <a:pt x="29" y="302"/>
                  </a:cubicBezTo>
                  <a:cubicBezTo>
                    <a:pt x="12" y="308"/>
                    <a:pt x="0" y="323"/>
                    <a:pt x="0" y="342"/>
                  </a:cubicBezTo>
                  <a:cubicBezTo>
                    <a:pt x="0" y="365"/>
                    <a:pt x="19" y="383"/>
                    <a:pt x="42" y="383"/>
                  </a:cubicBezTo>
                  <a:cubicBezTo>
                    <a:pt x="65" y="383"/>
                    <a:pt x="84" y="365"/>
                    <a:pt x="84" y="342"/>
                  </a:cubicBezTo>
                  <a:cubicBezTo>
                    <a:pt x="84" y="323"/>
                    <a:pt x="72" y="308"/>
                    <a:pt x="55" y="302"/>
                  </a:cubicBezTo>
                  <a:cubicBezTo>
                    <a:pt x="55" y="266"/>
                    <a:pt x="55" y="266"/>
                    <a:pt x="55" y="266"/>
                  </a:cubicBezTo>
                  <a:cubicBezTo>
                    <a:pt x="92" y="266"/>
                    <a:pt x="92" y="266"/>
                    <a:pt x="92" y="266"/>
                  </a:cubicBezTo>
                  <a:cubicBezTo>
                    <a:pt x="92" y="306"/>
                    <a:pt x="92" y="306"/>
                    <a:pt x="92" y="306"/>
                  </a:cubicBezTo>
                  <a:cubicBezTo>
                    <a:pt x="92" y="321"/>
                    <a:pt x="104" y="334"/>
                    <a:pt x="119" y="334"/>
                  </a:cubicBezTo>
                  <a:cubicBezTo>
                    <a:pt x="304" y="334"/>
                    <a:pt x="304" y="334"/>
                    <a:pt x="304" y="334"/>
                  </a:cubicBezTo>
                  <a:cubicBezTo>
                    <a:pt x="319" y="334"/>
                    <a:pt x="332" y="321"/>
                    <a:pt x="332" y="306"/>
                  </a:cubicBezTo>
                  <a:cubicBezTo>
                    <a:pt x="332" y="266"/>
                    <a:pt x="332" y="266"/>
                    <a:pt x="332" y="266"/>
                  </a:cubicBezTo>
                  <a:cubicBezTo>
                    <a:pt x="364" y="266"/>
                    <a:pt x="364" y="266"/>
                    <a:pt x="364" y="266"/>
                  </a:cubicBezTo>
                  <a:cubicBezTo>
                    <a:pt x="364" y="384"/>
                    <a:pt x="364" y="384"/>
                    <a:pt x="364" y="384"/>
                  </a:cubicBezTo>
                  <a:cubicBezTo>
                    <a:pt x="270" y="384"/>
                    <a:pt x="270" y="384"/>
                    <a:pt x="270" y="384"/>
                  </a:cubicBezTo>
                  <a:cubicBezTo>
                    <a:pt x="265" y="367"/>
                    <a:pt x="249" y="355"/>
                    <a:pt x="231" y="355"/>
                  </a:cubicBezTo>
                  <a:cubicBezTo>
                    <a:pt x="208" y="355"/>
                    <a:pt x="189" y="374"/>
                    <a:pt x="189" y="397"/>
                  </a:cubicBezTo>
                  <a:cubicBezTo>
                    <a:pt x="189" y="420"/>
                    <a:pt x="208" y="438"/>
                    <a:pt x="231" y="438"/>
                  </a:cubicBezTo>
                  <a:cubicBezTo>
                    <a:pt x="249" y="438"/>
                    <a:pt x="264" y="427"/>
                    <a:pt x="270" y="410"/>
                  </a:cubicBezTo>
                  <a:cubicBezTo>
                    <a:pt x="378" y="410"/>
                    <a:pt x="378" y="410"/>
                    <a:pt x="378" y="410"/>
                  </a:cubicBezTo>
                  <a:cubicBezTo>
                    <a:pt x="385" y="410"/>
                    <a:pt x="391" y="404"/>
                    <a:pt x="391" y="397"/>
                  </a:cubicBezTo>
                  <a:cubicBezTo>
                    <a:pt x="391" y="253"/>
                    <a:pt x="391" y="253"/>
                    <a:pt x="391" y="253"/>
                  </a:cubicBezTo>
                  <a:cubicBezTo>
                    <a:pt x="391" y="246"/>
                    <a:pt x="385" y="240"/>
                    <a:pt x="378" y="240"/>
                  </a:cubicBezTo>
                  <a:close/>
                  <a:moveTo>
                    <a:pt x="335" y="41"/>
                  </a:moveTo>
                  <a:cubicBezTo>
                    <a:pt x="335" y="33"/>
                    <a:pt x="342" y="26"/>
                    <a:pt x="350" y="26"/>
                  </a:cubicBezTo>
                  <a:cubicBezTo>
                    <a:pt x="358" y="26"/>
                    <a:pt x="365" y="33"/>
                    <a:pt x="365" y="41"/>
                  </a:cubicBezTo>
                  <a:cubicBezTo>
                    <a:pt x="365" y="50"/>
                    <a:pt x="358" y="56"/>
                    <a:pt x="350" y="56"/>
                  </a:cubicBezTo>
                  <a:cubicBezTo>
                    <a:pt x="342" y="56"/>
                    <a:pt x="335" y="50"/>
                    <a:pt x="335" y="41"/>
                  </a:cubicBezTo>
                  <a:close/>
                  <a:moveTo>
                    <a:pt x="57" y="145"/>
                  </a:moveTo>
                  <a:cubicBezTo>
                    <a:pt x="49" y="145"/>
                    <a:pt x="43" y="138"/>
                    <a:pt x="43" y="130"/>
                  </a:cubicBezTo>
                  <a:cubicBezTo>
                    <a:pt x="43" y="122"/>
                    <a:pt x="49" y="115"/>
                    <a:pt x="57" y="115"/>
                  </a:cubicBezTo>
                  <a:cubicBezTo>
                    <a:pt x="66" y="115"/>
                    <a:pt x="72" y="122"/>
                    <a:pt x="72" y="130"/>
                  </a:cubicBezTo>
                  <a:cubicBezTo>
                    <a:pt x="72" y="138"/>
                    <a:pt x="66" y="145"/>
                    <a:pt x="57" y="145"/>
                  </a:cubicBezTo>
                  <a:close/>
                  <a:moveTo>
                    <a:pt x="57" y="342"/>
                  </a:moveTo>
                  <a:cubicBezTo>
                    <a:pt x="57" y="350"/>
                    <a:pt x="50" y="357"/>
                    <a:pt x="42" y="357"/>
                  </a:cubicBezTo>
                  <a:cubicBezTo>
                    <a:pt x="34" y="357"/>
                    <a:pt x="27" y="350"/>
                    <a:pt x="27" y="342"/>
                  </a:cubicBezTo>
                  <a:cubicBezTo>
                    <a:pt x="27" y="333"/>
                    <a:pt x="34" y="327"/>
                    <a:pt x="42" y="327"/>
                  </a:cubicBezTo>
                  <a:cubicBezTo>
                    <a:pt x="50" y="327"/>
                    <a:pt x="57" y="333"/>
                    <a:pt x="57" y="342"/>
                  </a:cubicBezTo>
                  <a:close/>
                  <a:moveTo>
                    <a:pt x="147" y="147"/>
                  </a:moveTo>
                  <a:cubicBezTo>
                    <a:pt x="147" y="111"/>
                    <a:pt x="176" y="83"/>
                    <a:pt x="212" y="83"/>
                  </a:cubicBezTo>
                  <a:cubicBezTo>
                    <a:pt x="247" y="83"/>
                    <a:pt x="276" y="111"/>
                    <a:pt x="276" y="147"/>
                  </a:cubicBezTo>
                  <a:cubicBezTo>
                    <a:pt x="276" y="177"/>
                    <a:pt x="276" y="177"/>
                    <a:pt x="276" y="177"/>
                  </a:cubicBezTo>
                  <a:cubicBezTo>
                    <a:pt x="147" y="177"/>
                    <a:pt x="147" y="177"/>
                    <a:pt x="147" y="177"/>
                  </a:cubicBezTo>
                  <a:lnTo>
                    <a:pt x="147" y="147"/>
                  </a:lnTo>
                  <a:close/>
                  <a:moveTo>
                    <a:pt x="309" y="306"/>
                  </a:moveTo>
                  <a:cubicBezTo>
                    <a:pt x="309" y="309"/>
                    <a:pt x="307" y="311"/>
                    <a:pt x="304" y="311"/>
                  </a:cubicBezTo>
                  <a:cubicBezTo>
                    <a:pt x="119" y="311"/>
                    <a:pt x="119" y="311"/>
                    <a:pt x="119" y="311"/>
                  </a:cubicBezTo>
                  <a:cubicBezTo>
                    <a:pt x="116" y="311"/>
                    <a:pt x="114" y="309"/>
                    <a:pt x="114" y="306"/>
                  </a:cubicBezTo>
                  <a:cubicBezTo>
                    <a:pt x="114" y="205"/>
                    <a:pt x="114" y="205"/>
                    <a:pt x="114" y="205"/>
                  </a:cubicBezTo>
                  <a:cubicBezTo>
                    <a:pt x="114" y="202"/>
                    <a:pt x="116" y="200"/>
                    <a:pt x="119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7" y="200"/>
                    <a:pt x="309" y="202"/>
                    <a:pt x="309" y="205"/>
                  </a:cubicBezTo>
                  <a:lnTo>
                    <a:pt x="309" y="306"/>
                  </a:lnTo>
                  <a:close/>
                  <a:moveTo>
                    <a:pt x="231" y="412"/>
                  </a:moveTo>
                  <a:cubicBezTo>
                    <a:pt x="222" y="412"/>
                    <a:pt x="216" y="405"/>
                    <a:pt x="216" y="397"/>
                  </a:cubicBezTo>
                  <a:cubicBezTo>
                    <a:pt x="216" y="388"/>
                    <a:pt x="222" y="382"/>
                    <a:pt x="231" y="382"/>
                  </a:cubicBezTo>
                  <a:cubicBezTo>
                    <a:pt x="239" y="382"/>
                    <a:pt x="246" y="388"/>
                    <a:pt x="246" y="397"/>
                  </a:cubicBezTo>
                  <a:cubicBezTo>
                    <a:pt x="246" y="405"/>
                    <a:pt x="239" y="412"/>
                    <a:pt x="231" y="4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B5530610-5933-97D6-8E88-03CEA111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433" y="1462088"/>
              <a:ext cx="25400" cy="36513"/>
            </a:xfrm>
            <a:custGeom>
              <a:avLst/>
              <a:gdLst>
                <a:gd name="T0" fmla="*/ 25 w 49"/>
                <a:gd name="T1" fmla="*/ 0 h 70"/>
                <a:gd name="T2" fmla="*/ 0 w 49"/>
                <a:gd name="T3" fmla="*/ 24 h 70"/>
                <a:gd name="T4" fmla="*/ 11 w 49"/>
                <a:gd name="T5" fmla="*/ 45 h 70"/>
                <a:gd name="T6" fmla="*/ 11 w 49"/>
                <a:gd name="T7" fmla="*/ 57 h 70"/>
                <a:gd name="T8" fmla="*/ 25 w 49"/>
                <a:gd name="T9" fmla="*/ 70 h 70"/>
                <a:gd name="T10" fmla="*/ 38 w 49"/>
                <a:gd name="T11" fmla="*/ 57 h 70"/>
                <a:gd name="T12" fmla="*/ 38 w 49"/>
                <a:gd name="T13" fmla="*/ 45 h 70"/>
                <a:gd name="T14" fmla="*/ 49 w 49"/>
                <a:gd name="T15" fmla="*/ 24 h 70"/>
                <a:gd name="T16" fmla="*/ 25 w 49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0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3"/>
                    <a:pt x="5" y="40"/>
                    <a:pt x="11" y="45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64"/>
                    <a:pt x="17" y="70"/>
                    <a:pt x="25" y="70"/>
                  </a:cubicBezTo>
                  <a:cubicBezTo>
                    <a:pt x="32" y="70"/>
                    <a:pt x="38" y="64"/>
                    <a:pt x="38" y="57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45" y="40"/>
                    <a:pt x="49" y="33"/>
                    <a:pt x="49" y="24"/>
                  </a:cubicBezTo>
                  <a:cubicBezTo>
                    <a:pt x="49" y="11"/>
                    <a:pt x="3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B74B69-3EEC-C9ED-E5A6-C2FF23157160}"/>
              </a:ext>
            </a:extLst>
          </p:cNvPr>
          <p:cNvGrpSpPr/>
          <p:nvPr userDrawn="1"/>
        </p:nvGrpSpPr>
        <p:grpSpPr>
          <a:xfrm>
            <a:off x="527715" y="5501903"/>
            <a:ext cx="489044" cy="496510"/>
            <a:chOff x="7878468" y="1870956"/>
            <a:chExt cx="655507" cy="665514"/>
          </a:xfrm>
          <a:solidFill>
            <a:schemeClr val="bg2"/>
          </a:solidFill>
        </p:grpSpPr>
        <p:sp>
          <p:nvSpPr>
            <p:cNvPr id="16" name="Freeform 45">
              <a:extLst>
                <a:ext uri="{FF2B5EF4-FFF2-40B4-BE49-F238E27FC236}">
                  <a16:creationId xmlns:a16="http://schemas.microsoft.com/office/drawing/2014/main" id="{A2B1E97A-9D61-EE01-EF67-63813A1247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3709" y="2346324"/>
              <a:ext cx="55044" cy="55044"/>
            </a:xfrm>
            <a:custGeom>
              <a:avLst/>
              <a:gdLst>
                <a:gd name="T0" fmla="*/ 7 w 33"/>
                <a:gd name="T1" fmla="*/ 33 h 33"/>
                <a:gd name="T2" fmla="*/ 26 w 33"/>
                <a:gd name="T3" fmla="*/ 33 h 33"/>
                <a:gd name="T4" fmla="*/ 33 w 33"/>
                <a:gd name="T5" fmla="*/ 26 h 33"/>
                <a:gd name="T6" fmla="*/ 33 w 33"/>
                <a:gd name="T7" fmla="*/ 7 h 33"/>
                <a:gd name="T8" fmla="*/ 26 w 33"/>
                <a:gd name="T9" fmla="*/ 0 h 33"/>
                <a:gd name="T10" fmla="*/ 7 w 33"/>
                <a:gd name="T11" fmla="*/ 0 h 33"/>
                <a:gd name="T12" fmla="*/ 0 w 33"/>
                <a:gd name="T13" fmla="*/ 7 h 33"/>
                <a:gd name="T14" fmla="*/ 0 w 33"/>
                <a:gd name="T15" fmla="*/ 26 h 33"/>
                <a:gd name="T16" fmla="*/ 7 w 33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7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30" y="33"/>
                    <a:pt x="33" y="30"/>
                    <a:pt x="33" y="2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0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3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9FCE2970-9D61-CBA3-6C83-9ABEFF92CA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3709" y="2196208"/>
              <a:ext cx="55044" cy="50039"/>
            </a:xfrm>
            <a:custGeom>
              <a:avLst/>
              <a:gdLst>
                <a:gd name="T0" fmla="*/ 7 w 33"/>
                <a:gd name="T1" fmla="*/ 33 h 33"/>
                <a:gd name="T2" fmla="*/ 26 w 33"/>
                <a:gd name="T3" fmla="*/ 33 h 33"/>
                <a:gd name="T4" fmla="*/ 33 w 33"/>
                <a:gd name="T5" fmla="*/ 26 h 33"/>
                <a:gd name="T6" fmla="*/ 33 w 33"/>
                <a:gd name="T7" fmla="*/ 8 h 33"/>
                <a:gd name="T8" fmla="*/ 26 w 33"/>
                <a:gd name="T9" fmla="*/ 0 h 33"/>
                <a:gd name="T10" fmla="*/ 7 w 33"/>
                <a:gd name="T11" fmla="*/ 0 h 33"/>
                <a:gd name="T12" fmla="*/ 0 w 33"/>
                <a:gd name="T13" fmla="*/ 8 h 33"/>
                <a:gd name="T14" fmla="*/ 0 w 33"/>
                <a:gd name="T15" fmla="*/ 26 h 33"/>
                <a:gd name="T16" fmla="*/ 7 w 33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7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30" y="33"/>
                    <a:pt x="33" y="30"/>
                    <a:pt x="33" y="26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4"/>
                    <a:pt x="30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3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50FEB10B-15C2-BB92-E3AE-98E77494E2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93632" y="2196208"/>
              <a:ext cx="55044" cy="50039"/>
            </a:xfrm>
            <a:custGeom>
              <a:avLst/>
              <a:gdLst>
                <a:gd name="T0" fmla="*/ 7 w 33"/>
                <a:gd name="T1" fmla="*/ 33 h 33"/>
                <a:gd name="T2" fmla="*/ 26 w 33"/>
                <a:gd name="T3" fmla="*/ 33 h 33"/>
                <a:gd name="T4" fmla="*/ 33 w 33"/>
                <a:gd name="T5" fmla="*/ 26 h 33"/>
                <a:gd name="T6" fmla="*/ 33 w 33"/>
                <a:gd name="T7" fmla="*/ 8 h 33"/>
                <a:gd name="T8" fmla="*/ 26 w 33"/>
                <a:gd name="T9" fmla="*/ 0 h 33"/>
                <a:gd name="T10" fmla="*/ 7 w 33"/>
                <a:gd name="T11" fmla="*/ 0 h 33"/>
                <a:gd name="T12" fmla="*/ 0 w 33"/>
                <a:gd name="T13" fmla="*/ 8 h 33"/>
                <a:gd name="T14" fmla="*/ 0 w 33"/>
                <a:gd name="T15" fmla="*/ 26 h 33"/>
                <a:gd name="T16" fmla="*/ 7 w 33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7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30" y="33"/>
                    <a:pt x="33" y="30"/>
                    <a:pt x="33" y="26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4"/>
                    <a:pt x="30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3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Freeform 48">
              <a:extLst>
                <a:ext uri="{FF2B5EF4-FFF2-40B4-BE49-F238E27FC236}">
                  <a16:creationId xmlns:a16="http://schemas.microsoft.com/office/drawing/2014/main" id="{5A11249C-CBE9-3BA1-DB45-796EEE855F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3709" y="2271264"/>
              <a:ext cx="55044" cy="55044"/>
            </a:xfrm>
            <a:custGeom>
              <a:avLst/>
              <a:gdLst>
                <a:gd name="T0" fmla="*/ 7 w 33"/>
                <a:gd name="T1" fmla="*/ 33 h 33"/>
                <a:gd name="T2" fmla="*/ 26 w 33"/>
                <a:gd name="T3" fmla="*/ 33 h 33"/>
                <a:gd name="T4" fmla="*/ 33 w 33"/>
                <a:gd name="T5" fmla="*/ 26 h 33"/>
                <a:gd name="T6" fmla="*/ 33 w 33"/>
                <a:gd name="T7" fmla="*/ 7 h 33"/>
                <a:gd name="T8" fmla="*/ 26 w 33"/>
                <a:gd name="T9" fmla="*/ 0 h 33"/>
                <a:gd name="T10" fmla="*/ 7 w 33"/>
                <a:gd name="T11" fmla="*/ 0 h 33"/>
                <a:gd name="T12" fmla="*/ 0 w 33"/>
                <a:gd name="T13" fmla="*/ 7 h 33"/>
                <a:gd name="T14" fmla="*/ 0 w 33"/>
                <a:gd name="T15" fmla="*/ 26 h 33"/>
                <a:gd name="T16" fmla="*/ 7 w 33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7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30" y="33"/>
                    <a:pt x="33" y="30"/>
                    <a:pt x="33" y="2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0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3" y="33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Freeform 49">
              <a:extLst>
                <a:ext uri="{FF2B5EF4-FFF2-40B4-BE49-F238E27FC236}">
                  <a16:creationId xmlns:a16="http://schemas.microsoft.com/office/drawing/2014/main" id="{191C8BC5-1C31-A0B3-89B9-BCA9B3D18E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93632" y="2271264"/>
              <a:ext cx="55044" cy="55044"/>
            </a:xfrm>
            <a:custGeom>
              <a:avLst/>
              <a:gdLst>
                <a:gd name="T0" fmla="*/ 7 w 33"/>
                <a:gd name="T1" fmla="*/ 33 h 33"/>
                <a:gd name="T2" fmla="*/ 26 w 33"/>
                <a:gd name="T3" fmla="*/ 33 h 33"/>
                <a:gd name="T4" fmla="*/ 33 w 33"/>
                <a:gd name="T5" fmla="*/ 26 h 33"/>
                <a:gd name="T6" fmla="*/ 33 w 33"/>
                <a:gd name="T7" fmla="*/ 7 h 33"/>
                <a:gd name="T8" fmla="*/ 26 w 33"/>
                <a:gd name="T9" fmla="*/ 0 h 33"/>
                <a:gd name="T10" fmla="*/ 7 w 33"/>
                <a:gd name="T11" fmla="*/ 0 h 33"/>
                <a:gd name="T12" fmla="*/ 0 w 33"/>
                <a:gd name="T13" fmla="*/ 7 h 33"/>
                <a:gd name="T14" fmla="*/ 0 w 33"/>
                <a:gd name="T15" fmla="*/ 26 h 33"/>
                <a:gd name="T16" fmla="*/ 7 w 33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7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30" y="33"/>
                    <a:pt x="33" y="30"/>
                    <a:pt x="33" y="2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0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3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Freeform 50">
              <a:extLst>
                <a:ext uri="{FF2B5EF4-FFF2-40B4-BE49-F238E27FC236}">
                  <a16:creationId xmlns:a16="http://schemas.microsoft.com/office/drawing/2014/main" id="{ECB4766A-CC93-86B7-F7E1-0DEC8DC48D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93632" y="2346324"/>
              <a:ext cx="55044" cy="55044"/>
            </a:xfrm>
            <a:custGeom>
              <a:avLst/>
              <a:gdLst>
                <a:gd name="T0" fmla="*/ 7 w 33"/>
                <a:gd name="T1" fmla="*/ 33 h 33"/>
                <a:gd name="T2" fmla="*/ 26 w 33"/>
                <a:gd name="T3" fmla="*/ 33 h 33"/>
                <a:gd name="T4" fmla="*/ 33 w 33"/>
                <a:gd name="T5" fmla="*/ 26 h 33"/>
                <a:gd name="T6" fmla="*/ 33 w 33"/>
                <a:gd name="T7" fmla="*/ 7 h 33"/>
                <a:gd name="T8" fmla="*/ 26 w 33"/>
                <a:gd name="T9" fmla="*/ 0 h 33"/>
                <a:gd name="T10" fmla="*/ 7 w 33"/>
                <a:gd name="T11" fmla="*/ 0 h 33"/>
                <a:gd name="T12" fmla="*/ 0 w 33"/>
                <a:gd name="T13" fmla="*/ 7 h 33"/>
                <a:gd name="T14" fmla="*/ 0 w 33"/>
                <a:gd name="T15" fmla="*/ 26 h 33"/>
                <a:gd name="T16" fmla="*/ 7 w 33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7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30" y="33"/>
                    <a:pt x="33" y="30"/>
                    <a:pt x="33" y="2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3"/>
                    <a:pt x="30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3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7ECA410D-FEED-BC8D-086F-94DF6058922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78468" y="1971033"/>
              <a:ext cx="585453" cy="565437"/>
            </a:xfrm>
            <a:custGeom>
              <a:avLst/>
              <a:gdLst>
                <a:gd name="T0" fmla="*/ 338 w 350"/>
                <a:gd name="T1" fmla="*/ 316 h 342"/>
                <a:gd name="T2" fmla="*/ 324 w 350"/>
                <a:gd name="T3" fmla="*/ 316 h 342"/>
                <a:gd name="T4" fmla="*/ 324 w 350"/>
                <a:gd name="T5" fmla="*/ 19 h 342"/>
                <a:gd name="T6" fmla="*/ 305 w 350"/>
                <a:gd name="T7" fmla="*/ 0 h 342"/>
                <a:gd name="T8" fmla="*/ 216 w 350"/>
                <a:gd name="T9" fmla="*/ 0 h 342"/>
                <a:gd name="T10" fmla="*/ 197 w 350"/>
                <a:gd name="T11" fmla="*/ 19 h 342"/>
                <a:gd name="T12" fmla="*/ 197 w 350"/>
                <a:gd name="T13" fmla="*/ 89 h 342"/>
                <a:gd name="T14" fmla="*/ 95 w 350"/>
                <a:gd name="T15" fmla="*/ 89 h 342"/>
                <a:gd name="T16" fmla="*/ 78 w 350"/>
                <a:gd name="T17" fmla="*/ 106 h 342"/>
                <a:gd name="T18" fmla="*/ 78 w 350"/>
                <a:gd name="T19" fmla="*/ 164 h 342"/>
                <a:gd name="T20" fmla="*/ 39 w 350"/>
                <a:gd name="T21" fmla="*/ 164 h 342"/>
                <a:gd name="T22" fmla="*/ 25 w 350"/>
                <a:gd name="T23" fmla="*/ 177 h 342"/>
                <a:gd name="T24" fmla="*/ 25 w 350"/>
                <a:gd name="T25" fmla="*/ 316 h 342"/>
                <a:gd name="T26" fmla="*/ 11 w 350"/>
                <a:gd name="T27" fmla="*/ 316 h 342"/>
                <a:gd name="T28" fmla="*/ 0 w 350"/>
                <a:gd name="T29" fmla="*/ 327 h 342"/>
                <a:gd name="T30" fmla="*/ 0 w 350"/>
                <a:gd name="T31" fmla="*/ 342 h 342"/>
                <a:gd name="T32" fmla="*/ 350 w 350"/>
                <a:gd name="T33" fmla="*/ 342 h 342"/>
                <a:gd name="T34" fmla="*/ 350 w 350"/>
                <a:gd name="T35" fmla="*/ 327 h 342"/>
                <a:gd name="T36" fmla="*/ 338 w 350"/>
                <a:gd name="T37" fmla="*/ 316 h 342"/>
                <a:gd name="T38" fmla="*/ 78 w 350"/>
                <a:gd name="T39" fmla="*/ 316 h 342"/>
                <a:gd name="T40" fmla="*/ 52 w 350"/>
                <a:gd name="T41" fmla="*/ 316 h 342"/>
                <a:gd name="T42" fmla="*/ 52 w 350"/>
                <a:gd name="T43" fmla="*/ 191 h 342"/>
                <a:gd name="T44" fmla="*/ 78 w 350"/>
                <a:gd name="T45" fmla="*/ 191 h 342"/>
                <a:gd name="T46" fmla="*/ 78 w 350"/>
                <a:gd name="T47" fmla="*/ 316 h 342"/>
                <a:gd name="T48" fmla="*/ 245 w 350"/>
                <a:gd name="T49" fmla="*/ 316 h 342"/>
                <a:gd name="T50" fmla="*/ 196 w 350"/>
                <a:gd name="T51" fmla="*/ 316 h 342"/>
                <a:gd name="T52" fmla="*/ 196 w 350"/>
                <a:gd name="T53" fmla="*/ 284 h 342"/>
                <a:gd name="T54" fmla="*/ 188 w 350"/>
                <a:gd name="T55" fmla="*/ 276 h 342"/>
                <a:gd name="T56" fmla="*/ 164 w 350"/>
                <a:gd name="T57" fmla="*/ 276 h 342"/>
                <a:gd name="T58" fmla="*/ 156 w 350"/>
                <a:gd name="T59" fmla="*/ 284 h 342"/>
                <a:gd name="T60" fmla="*/ 156 w 350"/>
                <a:gd name="T61" fmla="*/ 316 h 342"/>
                <a:gd name="T62" fmla="*/ 105 w 350"/>
                <a:gd name="T63" fmla="*/ 316 h 342"/>
                <a:gd name="T64" fmla="*/ 105 w 350"/>
                <a:gd name="T65" fmla="*/ 116 h 342"/>
                <a:gd name="T66" fmla="*/ 245 w 350"/>
                <a:gd name="T67" fmla="*/ 116 h 342"/>
                <a:gd name="T68" fmla="*/ 245 w 350"/>
                <a:gd name="T69" fmla="*/ 316 h 342"/>
                <a:gd name="T70" fmla="*/ 297 w 350"/>
                <a:gd name="T71" fmla="*/ 316 h 342"/>
                <a:gd name="T72" fmla="*/ 271 w 350"/>
                <a:gd name="T73" fmla="*/ 316 h 342"/>
                <a:gd name="T74" fmla="*/ 271 w 350"/>
                <a:gd name="T75" fmla="*/ 106 h 342"/>
                <a:gd name="T76" fmla="*/ 254 w 350"/>
                <a:gd name="T77" fmla="*/ 89 h 342"/>
                <a:gd name="T78" fmla="*/ 223 w 350"/>
                <a:gd name="T79" fmla="*/ 89 h 342"/>
                <a:gd name="T80" fmla="*/ 223 w 350"/>
                <a:gd name="T81" fmla="*/ 27 h 342"/>
                <a:gd name="T82" fmla="*/ 297 w 350"/>
                <a:gd name="T83" fmla="*/ 27 h 342"/>
                <a:gd name="T84" fmla="*/ 297 w 350"/>
                <a:gd name="T85" fmla="*/ 31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0" h="342">
                  <a:moveTo>
                    <a:pt x="338" y="316"/>
                  </a:moveTo>
                  <a:cubicBezTo>
                    <a:pt x="324" y="316"/>
                    <a:pt x="324" y="316"/>
                    <a:pt x="324" y="316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9"/>
                    <a:pt x="315" y="0"/>
                    <a:pt x="305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05" y="0"/>
                    <a:pt x="197" y="9"/>
                    <a:pt x="197" y="19"/>
                  </a:cubicBezTo>
                  <a:cubicBezTo>
                    <a:pt x="197" y="89"/>
                    <a:pt x="197" y="89"/>
                    <a:pt x="197" y="89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86" y="89"/>
                    <a:pt x="78" y="97"/>
                    <a:pt x="78" y="106"/>
                  </a:cubicBezTo>
                  <a:cubicBezTo>
                    <a:pt x="78" y="164"/>
                    <a:pt x="78" y="164"/>
                    <a:pt x="78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1" y="164"/>
                    <a:pt x="25" y="170"/>
                    <a:pt x="25" y="177"/>
                  </a:cubicBezTo>
                  <a:cubicBezTo>
                    <a:pt x="25" y="316"/>
                    <a:pt x="25" y="316"/>
                    <a:pt x="25" y="316"/>
                  </a:cubicBezTo>
                  <a:cubicBezTo>
                    <a:pt x="11" y="316"/>
                    <a:pt x="11" y="316"/>
                    <a:pt x="11" y="316"/>
                  </a:cubicBezTo>
                  <a:cubicBezTo>
                    <a:pt x="5" y="316"/>
                    <a:pt x="0" y="321"/>
                    <a:pt x="0" y="32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350" y="342"/>
                    <a:pt x="350" y="342"/>
                    <a:pt x="350" y="342"/>
                  </a:cubicBezTo>
                  <a:cubicBezTo>
                    <a:pt x="350" y="327"/>
                    <a:pt x="350" y="327"/>
                    <a:pt x="350" y="327"/>
                  </a:cubicBezTo>
                  <a:cubicBezTo>
                    <a:pt x="350" y="321"/>
                    <a:pt x="345" y="316"/>
                    <a:pt x="338" y="316"/>
                  </a:cubicBezTo>
                  <a:close/>
                  <a:moveTo>
                    <a:pt x="78" y="316"/>
                  </a:moveTo>
                  <a:cubicBezTo>
                    <a:pt x="52" y="316"/>
                    <a:pt x="52" y="316"/>
                    <a:pt x="52" y="316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78" y="191"/>
                    <a:pt x="78" y="191"/>
                    <a:pt x="78" y="191"/>
                  </a:cubicBezTo>
                  <a:lnTo>
                    <a:pt x="78" y="316"/>
                  </a:lnTo>
                  <a:close/>
                  <a:moveTo>
                    <a:pt x="245" y="316"/>
                  </a:moveTo>
                  <a:cubicBezTo>
                    <a:pt x="196" y="316"/>
                    <a:pt x="196" y="316"/>
                    <a:pt x="196" y="316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0"/>
                    <a:pt x="193" y="276"/>
                    <a:pt x="188" y="276"/>
                  </a:cubicBezTo>
                  <a:cubicBezTo>
                    <a:pt x="164" y="276"/>
                    <a:pt x="164" y="276"/>
                    <a:pt x="164" y="276"/>
                  </a:cubicBezTo>
                  <a:cubicBezTo>
                    <a:pt x="160" y="276"/>
                    <a:pt x="156" y="280"/>
                    <a:pt x="156" y="284"/>
                  </a:cubicBezTo>
                  <a:cubicBezTo>
                    <a:pt x="156" y="316"/>
                    <a:pt x="156" y="316"/>
                    <a:pt x="156" y="316"/>
                  </a:cubicBezTo>
                  <a:cubicBezTo>
                    <a:pt x="105" y="316"/>
                    <a:pt x="105" y="316"/>
                    <a:pt x="105" y="316"/>
                  </a:cubicBezTo>
                  <a:cubicBezTo>
                    <a:pt x="105" y="116"/>
                    <a:pt x="105" y="116"/>
                    <a:pt x="105" y="116"/>
                  </a:cubicBezTo>
                  <a:cubicBezTo>
                    <a:pt x="245" y="116"/>
                    <a:pt x="245" y="116"/>
                    <a:pt x="245" y="116"/>
                  </a:cubicBezTo>
                  <a:lnTo>
                    <a:pt x="245" y="316"/>
                  </a:lnTo>
                  <a:close/>
                  <a:moveTo>
                    <a:pt x="297" y="316"/>
                  </a:moveTo>
                  <a:cubicBezTo>
                    <a:pt x="271" y="316"/>
                    <a:pt x="271" y="316"/>
                    <a:pt x="271" y="316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1" y="97"/>
                    <a:pt x="263" y="89"/>
                    <a:pt x="254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27"/>
                    <a:pt x="223" y="27"/>
                    <a:pt x="223" y="27"/>
                  </a:cubicBezTo>
                  <a:cubicBezTo>
                    <a:pt x="297" y="27"/>
                    <a:pt x="297" y="27"/>
                    <a:pt x="297" y="27"/>
                  </a:cubicBezTo>
                  <a:lnTo>
                    <a:pt x="297" y="3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A6E135DD-42A3-B574-A0F0-057856928E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53759" y="1870956"/>
              <a:ext cx="280216" cy="220170"/>
            </a:xfrm>
            <a:custGeom>
              <a:avLst/>
              <a:gdLst>
                <a:gd name="T0" fmla="*/ 74 w 169"/>
                <a:gd name="T1" fmla="*/ 53 h 132"/>
                <a:gd name="T2" fmla="*/ 156 w 169"/>
                <a:gd name="T3" fmla="*/ 32 h 132"/>
                <a:gd name="T4" fmla="*/ 167 w 169"/>
                <a:gd name="T5" fmla="*/ 24 h 132"/>
                <a:gd name="T6" fmla="*/ 167 w 169"/>
                <a:gd name="T7" fmla="*/ 24 h 132"/>
                <a:gd name="T8" fmla="*/ 169 w 169"/>
                <a:gd name="T9" fmla="*/ 16 h 132"/>
                <a:gd name="T10" fmla="*/ 167 w 169"/>
                <a:gd name="T11" fmla="*/ 9 h 132"/>
                <a:gd name="T12" fmla="*/ 161 w 169"/>
                <a:gd name="T13" fmla="*/ 5 h 132"/>
                <a:gd name="T14" fmla="*/ 160 w 169"/>
                <a:gd name="T15" fmla="*/ 5 h 132"/>
                <a:gd name="T16" fmla="*/ 58 w 169"/>
                <a:gd name="T17" fmla="*/ 31 h 132"/>
                <a:gd name="T18" fmla="*/ 1 w 169"/>
                <a:gd name="T19" fmla="*/ 120 h 132"/>
                <a:gd name="T20" fmla="*/ 2 w 169"/>
                <a:gd name="T21" fmla="*/ 127 h 132"/>
                <a:gd name="T22" fmla="*/ 9 w 169"/>
                <a:gd name="T23" fmla="*/ 131 h 132"/>
                <a:gd name="T24" fmla="*/ 9 w 169"/>
                <a:gd name="T25" fmla="*/ 131 h 132"/>
                <a:gd name="T26" fmla="*/ 17 w 169"/>
                <a:gd name="T27" fmla="*/ 132 h 132"/>
                <a:gd name="T28" fmla="*/ 18 w 169"/>
                <a:gd name="T29" fmla="*/ 132 h 132"/>
                <a:gd name="T30" fmla="*/ 28 w 169"/>
                <a:gd name="T31" fmla="*/ 125 h 132"/>
                <a:gd name="T32" fmla="*/ 74 w 169"/>
                <a:gd name="T33" fmla="*/ 5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132">
                  <a:moveTo>
                    <a:pt x="74" y="53"/>
                  </a:moveTo>
                  <a:cubicBezTo>
                    <a:pt x="98" y="36"/>
                    <a:pt x="127" y="28"/>
                    <a:pt x="156" y="32"/>
                  </a:cubicBezTo>
                  <a:cubicBezTo>
                    <a:pt x="162" y="33"/>
                    <a:pt x="166" y="29"/>
                    <a:pt x="167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9" y="16"/>
                    <a:pt x="169" y="16"/>
                    <a:pt x="169" y="16"/>
                  </a:cubicBezTo>
                  <a:cubicBezTo>
                    <a:pt x="169" y="13"/>
                    <a:pt x="168" y="11"/>
                    <a:pt x="167" y="9"/>
                  </a:cubicBezTo>
                  <a:cubicBezTo>
                    <a:pt x="165" y="7"/>
                    <a:pt x="163" y="5"/>
                    <a:pt x="161" y="5"/>
                  </a:cubicBezTo>
                  <a:cubicBezTo>
                    <a:pt x="161" y="5"/>
                    <a:pt x="160" y="5"/>
                    <a:pt x="160" y="5"/>
                  </a:cubicBezTo>
                  <a:cubicBezTo>
                    <a:pt x="124" y="0"/>
                    <a:pt x="88" y="10"/>
                    <a:pt x="58" y="31"/>
                  </a:cubicBezTo>
                  <a:cubicBezTo>
                    <a:pt x="28" y="53"/>
                    <a:pt x="8" y="84"/>
                    <a:pt x="1" y="120"/>
                  </a:cubicBezTo>
                  <a:cubicBezTo>
                    <a:pt x="0" y="122"/>
                    <a:pt x="1" y="125"/>
                    <a:pt x="2" y="127"/>
                  </a:cubicBezTo>
                  <a:cubicBezTo>
                    <a:pt x="4" y="129"/>
                    <a:pt x="6" y="131"/>
                    <a:pt x="9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2"/>
                    <a:pt x="18" y="132"/>
                    <a:pt x="18" y="132"/>
                  </a:cubicBezTo>
                  <a:cubicBezTo>
                    <a:pt x="23" y="132"/>
                    <a:pt x="27" y="129"/>
                    <a:pt x="28" y="125"/>
                  </a:cubicBezTo>
                  <a:cubicBezTo>
                    <a:pt x="34" y="96"/>
                    <a:pt x="50" y="71"/>
                    <a:pt x="7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1EFF0A3F-7EB7-C8E2-17FB-6C51A8266C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58761" y="1961025"/>
              <a:ext cx="185144" cy="155121"/>
            </a:xfrm>
            <a:custGeom>
              <a:avLst/>
              <a:gdLst>
                <a:gd name="T0" fmla="*/ 104 w 113"/>
                <a:gd name="T1" fmla="*/ 5 h 92"/>
                <a:gd name="T2" fmla="*/ 104 w 113"/>
                <a:gd name="T3" fmla="*/ 5 h 92"/>
                <a:gd name="T4" fmla="*/ 0 w 113"/>
                <a:gd name="T5" fmla="*/ 79 h 92"/>
                <a:gd name="T6" fmla="*/ 2 w 113"/>
                <a:gd name="T7" fmla="*/ 87 h 92"/>
                <a:gd name="T8" fmla="*/ 8 w 113"/>
                <a:gd name="T9" fmla="*/ 91 h 92"/>
                <a:gd name="T10" fmla="*/ 8 w 113"/>
                <a:gd name="T11" fmla="*/ 91 h 92"/>
                <a:gd name="T12" fmla="*/ 16 w 113"/>
                <a:gd name="T13" fmla="*/ 92 h 92"/>
                <a:gd name="T14" fmla="*/ 18 w 113"/>
                <a:gd name="T15" fmla="*/ 92 h 92"/>
                <a:gd name="T16" fmla="*/ 27 w 113"/>
                <a:gd name="T17" fmla="*/ 85 h 92"/>
                <a:gd name="T18" fmla="*/ 100 w 113"/>
                <a:gd name="T19" fmla="*/ 32 h 92"/>
                <a:gd name="T20" fmla="*/ 111 w 113"/>
                <a:gd name="T21" fmla="*/ 25 h 92"/>
                <a:gd name="T22" fmla="*/ 111 w 113"/>
                <a:gd name="T23" fmla="*/ 24 h 92"/>
                <a:gd name="T24" fmla="*/ 112 w 113"/>
                <a:gd name="T25" fmla="*/ 16 h 92"/>
                <a:gd name="T26" fmla="*/ 104 w 113"/>
                <a:gd name="T27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92">
                  <a:moveTo>
                    <a:pt x="104" y="5"/>
                  </a:moveTo>
                  <a:cubicBezTo>
                    <a:pt x="104" y="5"/>
                    <a:pt x="104" y="5"/>
                    <a:pt x="104" y="5"/>
                  </a:cubicBezTo>
                  <a:cubicBezTo>
                    <a:pt x="55" y="0"/>
                    <a:pt x="11" y="32"/>
                    <a:pt x="0" y="79"/>
                  </a:cubicBezTo>
                  <a:cubicBezTo>
                    <a:pt x="0" y="82"/>
                    <a:pt x="0" y="84"/>
                    <a:pt x="2" y="87"/>
                  </a:cubicBezTo>
                  <a:cubicBezTo>
                    <a:pt x="3" y="89"/>
                    <a:pt x="5" y="90"/>
                    <a:pt x="8" y="91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7" y="92"/>
                    <a:pt x="17" y="92"/>
                    <a:pt x="18" y="92"/>
                  </a:cubicBezTo>
                  <a:cubicBezTo>
                    <a:pt x="22" y="92"/>
                    <a:pt x="26" y="89"/>
                    <a:pt x="27" y="85"/>
                  </a:cubicBezTo>
                  <a:cubicBezTo>
                    <a:pt x="35" y="51"/>
                    <a:pt x="66" y="29"/>
                    <a:pt x="100" y="32"/>
                  </a:cubicBezTo>
                  <a:cubicBezTo>
                    <a:pt x="105" y="32"/>
                    <a:pt x="109" y="29"/>
                    <a:pt x="111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3" y="11"/>
                    <a:pt x="110" y="6"/>
                    <a:pt x="10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A112A-E188-D301-3396-AB3F54CCF140}"/>
              </a:ext>
            </a:extLst>
          </p:cNvPr>
          <p:cNvGrpSpPr/>
          <p:nvPr userDrawn="1"/>
        </p:nvGrpSpPr>
        <p:grpSpPr>
          <a:xfrm>
            <a:off x="2719908" y="852194"/>
            <a:ext cx="350839" cy="450694"/>
            <a:chOff x="4193381" y="5230968"/>
            <a:chExt cx="206375" cy="265113"/>
          </a:xfrm>
          <a:solidFill>
            <a:schemeClr val="bg2"/>
          </a:solidFill>
        </p:grpSpPr>
        <p:sp>
          <p:nvSpPr>
            <p:cNvPr id="36" name="Freeform 1464">
              <a:extLst>
                <a:ext uri="{FF2B5EF4-FFF2-40B4-BE49-F238E27FC236}">
                  <a16:creationId xmlns:a16="http://schemas.microsoft.com/office/drawing/2014/main" id="{A61EB958-AB6E-78BF-DF02-E845BBE0B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569" y="5230968"/>
              <a:ext cx="101600" cy="57150"/>
            </a:xfrm>
            <a:custGeom>
              <a:avLst/>
              <a:gdLst>
                <a:gd name="T0" fmla="*/ 5 w 189"/>
                <a:gd name="T1" fmla="*/ 33 h 106"/>
                <a:gd name="T2" fmla="*/ 5 w 189"/>
                <a:gd name="T3" fmla="*/ 33 h 106"/>
                <a:gd name="T4" fmla="*/ 18 w 189"/>
                <a:gd name="T5" fmla="*/ 38 h 106"/>
                <a:gd name="T6" fmla="*/ 102 w 189"/>
                <a:gd name="T7" fmla="*/ 40 h 106"/>
                <a:gd name="T8" fmla="*/ 163 w 189"/>
                <a:gd name="T9" fmla="*/ 99 h 106"/>
                <a:gd name="T10" fmla="*/ 174 w 189"/>
                <a:gd name="T11" fmla="*/ 105 h 106"/>
                <a:gd name="T12" fmla="*/ 175 w 189"/>
                <a:gd name="T13" fmla="*/ 104 h 106"/>
                <a:gd name="T14" fmla="*/ 183 w 189"/>
                <a:gd name="T15" fmla="*/ 101 h 106"/>
                <a:gd name="T16" fmla="*/ 183 w 189"/>
                <a:gd name="T17" fmla="*/ 101 h 106"/>
                <a:gd name="T18" fmla="*/ 188 w 189"/>
                <a:gd name="T19" fmla="*/ 96 h 106"/>
                <a:gd name="T20" fmla="*/ 188 w 189"/>
                <a:gd name="T21" fmla="*/ 88 h 106"/>
                <a:gd name="T22" fmla="*/ 112 w 189"/>
                <a:gd name="T23" fmla="*/ 15 h 106"/>
                <a:gd name="T24" fmla="*/ 8 w 189"/>
                <a:gd name="T25" fmla="*/ 13 h 106"/>
                <a:gd name="T26" fmla="*/ 7 w 189"/>
                <a:gd name="T27" fmla="*/ 13 h 106"/>
                <a:gd name="T28" fmla="*/ 2 w 189"/>
                <a:gd name="T29" fmla="*/ 26 h 106"/>
                <a:gd name="T30" fmla="*/ 5 w 189"/>
                <a:gd name="T31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9" h="106">
                  <a:moveTo>
                    <a:pt x="5" y="33"/>
                  </a:moveTo>
                  <a:cubicBezTo>
                    <a:pt x="5" y="33"/>
                    <a:pt x="5" y="33"/>
                    <a:pt x="5" y="33"/>
                  </a:cubicBezTo>
                  <a:cubicBezTo>
                    <a:pt x="7" y="38"/>
                    <a:pt x="13" y="40"/>
                    <a:pt x="18" y="38"/>
                  </a:cubicBezTo>
                  <a:cubicBezTo>
                    <a:pt x="45" y="28"/>
                    <a:pt x="75" y="29"/>
                    <a:pt x="102" y="40"/>
                  </a:cubicBezTo>
                  <a:cubicBezTo>
                    <a:pt x="129" y="52"/>
                    <a:pt x="151" y="73"/>
                    <a:pt x="163" y="99"/>
                  </a:cubicBezTo>
                  <a:cubicBezTo>
                    <a:pt x="165" y="103"/>
                    <a:pt x="169" y="106"/>
                    <a:pt x="174" y="105"/>
                  </a:cubicBezTo>
                  <a:cubicBezTo>
                    <a:pt x="174" y="104"/>
                    <a:pt x="175" y="104"/>
                    <a:pt x="175" y="104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0"/>
                    <a:pt x="187" y="98"/>
                    <a:pt x="188" y="96"/>
                  </a:cubicBezTo>
                  <a:cubicBezTo>
                    <a:pt x="189" y="93"/>
                    <a:pt x="189" y="91"/>
                    <a:pt x="188" y="88"/>
                  </a:cubicBezTo>
                  <a:cubicBezTo>
                    <a:pt x="173" y="55"/>
                    <a:pt x="146" y="29"/>
                    <a:pt x="112" y="15"/>
                  </a:cubicBezTo>
                  <a:cubicBezTo>
                    <a:pt x="79" y="1"/>
                    <a:pt x="42" y="0"/>
                    <a:pt x="8" y="13"/>
                  </a:cubicBezTo>
                  <a:cubicBezTo>
                    <a:pt x="8" y="13"/>
                    <a:pt x="7" y="13"/>
                    <a:pt x="7" y="13"/>
                  </a:cubicBezTo>
                  <a:cubicBezTo>
                    <a:pt x="2" y="15"/>
                    <a:pt x="0" y="21"/>
                    <a:pt x="2" y="26"/>
                  </a:cubicBezTo>
                  <a:lnTo>
                    <a:pt x="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465">
              <a:extLst>
                <a:ext uri="{FF2B5EF4-FFF2-40B4-BE49-F238E27FC236}">
                  <a16:creationId xmlns:a16="http://schemas.microsoft.com/office/drawing/2014/main" id="{FFAF7ECA-DA20-0799-FE76-1CCFE0EE0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6094" y="5256368"/>
              <a:ext cx="68263" cy="44450"/>
            </a:xfrm>
            <a:custGeom>
              <a:avLst/>
              <a:gdLst>
                <a:gd name="T0" fmla="*/ 7 w 127"/>
                <a:gd name="T1" fmla="*/ 15 h 82"/>
                <a:gd name="T2" fmla="*/ 7 w 127"/>
                <a:gd name="T3" fmla="*/ 16 h 82"/>
                <a:gd name="T4" fmla="*/ 2 w 127"/>
                <a:gd name="T5" fmla="*/ 28 h 82"/>
                <a:gd name="T6" fmla="*/ 5 w 127"/>
                <a:gd name="T7" fmla="*/ 36 h 82"/>
                <a:gd name="T8" fmla="*/ 5 w 127"/>
                <a:gd name="T9" fmla="*/ 36 h 82"/>
                <a:gd name="T10" fmla="*/ 17 w 127"/>
                <a:gd name="T11" fmla="*/ 41 h 82"/>
                <a:gd name="T12" fmla="*/ 99 w 127"/>
                <a:gd name="T13" fmla="*/ 75 h 82"/>
                <a:gd name="T14" fmla="*/ 110 w 127"/>
                <a:gd name="T15" fmla="*/ 81 h 82"/>
                <a:gd name="T16" fmla="*/ 112 w 127"/>
                <a:gd name="T17" fmla="*/ 80 h 82"/>
                <a:gd name="T18" fmla="*/ 119 w 127"/>
                <a:gd name="T19" fmla="*/ 77 h 82"/>
                <a:gd name="T20" fmla="*/ 120 w 127"/>
                <a:gd name="T21" fmla="*/ 77 h 82"/>
                <a:gd name="T22" fmla="*/ 124 w 127"/>
                <a:gd name="T23" fmla="*/ 64 h 82"/>
                <a:gd name="T24" fmla="*/ 7 w 127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82">
                  <a:moveTo>
                    <a:pt x="7" y="15"/>
                  </a:moveTo>
                  <a:cubicBezTo>
                    <a:pt x="7" y="15"/>
                    <a:pt x="7" y="15"/>
                    <a:pt x="7" y="16"/>
                  </a:cubicBezTo>
                  <a:cubicBezTo>
                    <a:pt x="2" y="18"/>
                    <a:pt x="0" y="23"/>
                    <a:pt x="2" y="28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7" y="41"/>
                    <a:pt x="12" y="43"/>
                    <a:pt x="17" y="41"/>
                  </a:cubicBezTo>
                  <a:cubicBezTo>
                    <a:pt x="49" y="30"/>
                    <a:pt x="84" y="45"/>
                    <a:pt x="99" y="75"/>
                  </a:cubicBezTo>
                  <a:cubicBezTo>
                    <a:pt x="101" y="79"/>
                    <a:pt x="106" y="82"/>
                    <a:pt x="110" y="81"/>
                  </a:cubicBezTo>
                  <a:cubicBezTo>
                    <a:pt x="111" y="81"/>
                    <a:pt x="111" y="80"/>
                    <a:pt x="112" y="80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19" y="77"/>
                    <a:pt x="119" y="77"/>
                    <a:pt x="120" y="77"/>
                  </a:cubicBezTo>
                  <a:cubicBezTo>
                    <a:pt x="124" y="75"/>
                    <a:pt x="127" y="69"/>
                    <a:pt x="124" y="64"/>
                  </a:cubicBezTo>
                  <a:cubicBezTo>
                    <a:pt x="103" y="21"/>
                    <a:pt x="53" y="0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66">
              <a:extLst>
                <a:ext uri="{FF2B5EF4-FFF2-40B4-BE49-F238E27FC236}">
                  <a16:creationId xmlns:a16="http://schemas.microsoft.com/office/drawing/2014/main" id="{8E16FA1E-85BD-C844-6A0D-0179CF355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381" y="5286531"/>
              <a:ext cx="206375" cy="209550"/>
            </a:xfrm>
            <a:custGeom>
              <a:avLst/>
              <a:gdLst>
                <a:gd name="T0" fmla="*/ 349 w 382"/>
                <a:gd name="T1" fmla="*/ 60 h 392"/>
                <a:gd name="T2" fmla="*/ 323 w 382"/>
                <a:gd name="T3" fmla="*/ 60 h 392"/>
                <a:gd name="T4" fmla="*/ 314 w 382"/>
                <a:gd name="T5" fmla="*/ 55 h 392"/>
                <a:gd name="T6" fmla="*/ 170 w 382"/>
                <a:gd name="T7" fmla="*/ 3 h 392"/>
                <a:gd name="T8" fmla="*/ 143 w 382"/>
                <a:gd name="T9" fmla="*/ 4 h 392"/>
                <a:gd name="T10" fmla="*/ 125 w 382"/>
                <a:gd name="T11" fmla="*/ 24 h 392"/>
                <a:gd name="T12" fmla="*/ 111 w 382"/>
                <a:gd name="T13" fmla="*/ 60 h 392"/>
                <a:gd name="T14" fmla="*/ 33 w 382"/>
                <a:gd name="T15" fmla="*/ 60 h 392"/>
                <a:gd name="T16" fmla="*/ 0 w 382"/>
                <a:gd name="T17" fmla="*/ 94 h 392"/>
                <a:gd name="T18" fmla="*/ 0 w 382"/>
                <a:gd name="T19" fmla="*/ 257 h 392"/>
                <a:gd name="T20" fmla="*/ 28 w 382"/>
                <a:gd name="T21" fmla="*/ 290 h 392"/>
                <a:gd name="T22" fmla="*/ 27 w 382"/>
                <a:gd name="T23" fmla="*/ 292 h 392"/>
                <a:gd name="T24" fmla="*/ 48 w 382"/>
                <a:gd name="T25" fmla="*/ 337 h 392"/>
                <a:gd name="T26" fmla="*/ 192 w 382"/>
                <a:gd name="T27" fmla="*/ 390 h 392"/>
                <a:gd name="T28" fmla="*/ 204 w 382"/>
                <a:gd name="T29" fmla="*/ 392 h 392"/>
                <a:gd name="T30" fmla="*/ 219 w 382"/>
                <a:gd name="T31" fmla="*/ 389 h 392"/>
                <a:gd name="T32" fmla="*/ 237 w 382"/>
                <a:gd name="T33" fmla="*/ 369 h 392"/>
                <a:gd name="T34" fmla="*/ 266 w 382"/>
                <a:gd name="T35" fmla="*/ 290 h 392"/>
                <a:gd name="T36" fmla="*/ 349 w 382"/>
                <a:gd name="T37" fmla="*/ 290 h 392"/>
                <a:gd name="T38" fmla="*/ 382 w 382"/>
                <a:gd name="T39" fmla="*/ 257 h 392"/>
                <a:gd name="T40" fmla="*/ 382 w 382"/>
                <a:gd name="T41" fmla="*/ 94 h 392"/>
                <a:gd name="T42" fmla="*/ 349 w 382"/>
                <a:gd name="T43" fmla="*/ 60 h 392"/>
                <a:gd name="T44" fmla="*/ 37 w 382"/>
                <a:gd name="T45" fmla="*/ 264 h 392"/>
                <a:gd name="T46" fmla="*/ 33 w 382"/>
                <a:gd name="T47" fmla="*/ 264 h 392"/>
                <a:gd name="T48" fmla="*/ 27 w 382"/>
                <a:gd name="T49" fmla="*/ 257 h 392"/>
                <a:gd name="T50" fmla="*/ 27 w 382"/>
                <a:gd name="T51" fmla="*/ 94 h 392"/>
                <a:gd name="T52" fmla="*/ 33 w 382"/>
                <a:gd name="T53" fmla="*/ 87 h 392"/>
                <a:gd name="T54" fmla="*/ 102 w 382"/>
                <a:gd name="T55" fmla="*/ 87 h 392"/>
                <a:gd name="T56" fmla="*/ 37 w 382"/>
                <a:gd name="T57" fmla="*/ 264 h 392"/>
                <a:gd name="T58" fmla="*/ 212 w 382"/>
                <a:gd name="T59" fmla="*/ 360 h 392"/>
                <a:gd name="T60" fmla="*/ 201 w 382"/>
                <a:gd name="T61" fmla="*/ 365 h 392"/>
                <a:gd name="T62" fmla="*/ 56 w 382"/>
                <a:gd name="T63" fmla="*/ 312 h 392"/>
                <a:gd name="T64" fmla="*/ 52 w 382"/>
                <a:gd name="T65" fmla="*/ 308 h 392"/>
                <a:gd name="T66" fmla="*/ 51 w 382"/>
                <a:gd name="T67" fmla="*/ 301 h 392"/>
                <a:gd name="T68" fmla="*/ 149 w 382"/>
                <a:gd name="T69" fmla="*/ 33 h 392"/>
                <a:gd name="T70" fmla="*/ 157 w 382"/>
                <a:gd name="T71" fmla="*/ 27 h 392"/>
                <a:gd name="T72" fmla="*/ 160 w 382"/>
                <a:gd name="T73" fmla="*/ 27 h 392"/>
                <a:gd name="T74" fmla="*/ 305 w 382"/>
                <a:gd name="T75" fmla="*/ 80 h 392"/>
                <a:gd name="T76" fmla="*/ 310 w 382"/>
                <a:gd name="T77" fmla="*/ 85 h 392"/>
                <a:gd name="T78" fmla="*/ 310 w 382"/>
                <a:gd name="T79" fmla="*/ 91 h 392"/>
                <a:gd name="T80" fmla="*/ 212 w 382"/>
                <a:gd name="T81" fmla="*/ 360 h 392"/>
                <a:gd name="T82" fmla="*/ 356 w 382"/>
                <a:gd name="T83" fmla="*/ 257 h 392"/>
                <a:gd name="T84" fmla="*/ 349 w 382"/>
                <a:gd name="T85" fmla="*/ 264 h 392"/>
                <a:gd name="T86" fmla="*/ 276 w 382"/>
                <a:gd name="T87" fmla="*/ 264 h 392"/>
                <a:gd name="T88" fmla="*/ 335 w 382"/>
                <a:gd name="T89" fmla="*/ 101 h 392"/>
                <a:gd name="T90" fmla="*/ 337 w 382"/>
                <a:gd name="T91" fmla="*/ 87 h 392"/>
                <a:gd name="T92" fmla="*/ 349 w 382"/>
                <a:gd name="T93" fmla="*/ 87 h 392"/>
                <a:gd name="T94" fmla="*/ 356 w 382"/>
                <a:gd name="T95" fmla="*/ 94 h 392"/>
                <a:gd name="T96" fmla="*/ 356 w 382"/>
                <a:gd name="T97" fmla="*/ 25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2" h="392">
                  <a:moveTo>
                    <a:pt x="349" y="60"/>
                  </a:moveTo>
                  <a:cubicBezTo>
                    <a:pt x="323" y="60"/>
                    <a:pt x="323" y="60"/>
                    <a:pt x="323" y="60"/>
                  </a:cubicBezTo>
                  <a:cubicBezTo>
                    <a:pt x="321" y="58"/>
                    <a:pt x="318" y="57"/>
                    <a:pt x="314" y="55"/>
                  </a:cubicBezTo>
                  <a:cubicBezTo>
                    <a:pt x="170" y="3"/>
                    <a:pt x="170" y="3"/>
                    <a:pt x="170" y="3"/>
                  </a:cubicBezTo>
                  <a:cubicBezTo>
                    <a:pt x="161" y="0"/>
                    <a:pt x="151" y="0"/>
                    <a:pt x="143" y="4"/>
                  </a:cubicBezTo>
                  <a:cubicBezTo>
                    <a:pt x="134" y="8"/>
                    <a:pt x="128" y="15"/>
                    <a:pt x="125" y="24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5" y="60"/>
                    <a:pt x="0" y="75"/>
                    <a:pt x="0" y="94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73"/>
                    <a:pt x="12" y="287"/>
                    <a:pt x="28" y="290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0" y="310"/>
                    <a:pt x="30" y="331"/>
                    <a:pt x="48" y="337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196" y="391"/>
                    <a:pt x="200" y="392"/>
                    <a:pt x="204" y="392"/>
                  </a:cubicBezTo>
                  <a:cubicBezTo>
                    <a:pt x="209" y="392"/>
                    <a:pt x="214" y="391"/>
                    <a:pt x="219" y="389"/>
                  </a:cubicBezTo>
                  <a:cubicBezTo>
                    <a:pt x="228" y="385"/>
                    <a:pt x="234" y="378"/>
                    <a:pt x="237" y="369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349" y="290"/>
                    <a:pt x="349" y="290"/>
                    <a:pt x="349" y="290"/>
                  </a:cubicBezTo>
                  <a:cubicBezTo>
                    <a:pt x="367" y="290"/>
                    <a:pt x="382" y="275"/>
                    <a:pt x="382" y="257"/>
                  </a:cubicBezTo>
                  <a:cubicBezTo>
                    <a:pt x="382" y="94"/>
                    <a:pt x="382" y="94"/>
                    <a:pt x="382" y="94"/>
                  </a:cubicBezTo>
                  <a:cubicBezTo>
                    <a:pt x="382" y="75"/>
                    <a:pt x="367" y="60"/>
                    <a:pt x="349" y="60"/>
                  </a:cubicBezTo>
                  <a:close/>
                  <a:moveTo>
                    <a:pt x="37" y="264"/>
                  </a:moveTo>
                  <a:cubicBezTo>
                    <a:pt x="33" y="264"/>
                    <a:pt x="33" y="264"/>
                    <a:pt x="33" y="264"/>
                  </a:cubicBezTo>
                  <a:cubicBezTo>
                    <a:pt x="30" y="264"/>
                    <a:pt x="27" y="260"/>
                    <a:pt x="27" y="257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7" y="90"/>
                    <a:pt x="30" y="87"/>
                    <a:pt x="33" y="87"/>
                  </a:cubicBezTo>
                  <a:cubicBezTo>
                    <a:pt x="102" y="87"/>
                    <a:pt x="102" y="87"/>
                    <a:pt x="102" y="87"/>
                  </a:cubicBezTo>
                  <a:lnTo>
                    <a:pt x="37" y="264"/>
                  </a:lnTo>
                  <a:close/>
                  <a:moveTo>
                    <a:pt x="212" y="360"/>
                  </a:moveTo>
                  <a:cubicBezTo>
                    <a:pt x="211" y="364"/>
                    <a:pt x="206" y="367"/>
                    <a:pt x="201" y="365"/>
                  </a:cubicBezTo>
                  <a:cubicBezTo>
                    <a:pt x="56" y="312"/>
                    <a:pt x="56" y="312"/>
                    <a:pt x="56" y="312"/>
                  </a:cubicBezTo>
                  <a:cubicBezTo>
                    <a:pt x="54" y="312"/>
                    <a:pt x="53" y="310"/>
                    <a:pt x="52" y="308"/>
                  </a:cubicBezTo>
                  <a:cubicBezTo>
                    <a:pt x="51" y="306"/>
                    <a:pt x="50" y="303"/>
                    <a:pt x="51" y="301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29"/>
                    <a:pt x="154" y="27"/>
                    <a:pt x="157" y="27"/>
                  </a:cubicBezTo>
                  <a:cubicBezTo>
                    <a:pt x="158" y="27"/>
                    <a:pt x="159" y="27"/>
                    <a:pt x="160" y="27"/>
                  </a:cubicBezTo>
                  <a:cubicBezTo>
                    <a:pt x="305" y="80"/>
                    <a:pt x="305" y="80"/>
                    <a:pt x="305" y="80"/>
                  </a:cubicBezTo>
                  <a:cubicBezTo>
                    <a:pt x="307" y="81"/>
                    <a:pt x="309" y="83"/>
                    <a:pt x="310" y="85"/>
                  </a:cubicBezTo>
                  <a:cubicBezTo>
                    <a:pt x="311" y="87"/>
                    <a:pt x="311" y="89"/>
                    <a:pt x="310" y="91"/>
                  </a:cubicBezTo>
                  <a:lnTo>
                    <a:pt x="212" y="360"/>
                  </a:lnTo>
                  <a:close/>
                  <a:moveTo>
                    <a:pt x="356" y="257"/>
                  </a:moveTo>
                  <a:cubicBezTo>
                    <a:pt x="356" y="260"/>
                    <a:pt x="352" y="264"/>
                    <a:pt x="349" y="264"/>
                  </a:cubicBezTo>
                  <a:cubicBezTo>
                    <a:pt x="276" y="264"/>
                    <a:pt x="276" y="264"/>
                    <a:pt x="276" y="264"/>
                  </a:cubicBezTo>
                  <a:cubicBezTo>
                    <a:pt x="335" y="101"/>
                    <a:pt x="335" y="101"/>
                    <a:pt x="335" y="101"/>
                  </a:cubicBezTo>
                  <a:cubicBezTo>
                    <a:pt x="337" y="96"/>
                    <a:pt x="338" y="91"/>
                    <a:pt x="337" y="87"/>
                  </a:cubicBezTo>
                  <a:cubicBezTo>
                    <a:pt x="349" y="87"/>
                    <a:pt x="349" y="87"/>
                    <a:pt x="349" y="87"/>
                  </a:cubicBezTo>
                  <a:cubicBezTo>
                    <a:pt x="352" y="87"/>
                    <a:pt x="356" y="90"/>
                    <a:pt x="356" y="94"/>
                  </a:cubicBezTo>
                  <a:lnTo>
                    <a:pt x="356" y="2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467">
              <a:extLst>
                <a:ext uri="{FF2B5EF4-FFF2-40B4-BE49-F238E27FC236}">
                  <a16:creationId xmlns:a16="http://schemas.microsoft.com/office/drawing/2014/main" id="{BF7FFAC5-D501-7C12-38E2-9B9BD2B1F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881" y="5442106"/>
              <a:ext cx="22225" cy="22225"/>
            </a:xfrm>
            <a:custGeom>
              <a:avLst/>
              <a:gdLst>
                <a:gd name="T0" fmla="*/ 27 w 42"/>
                <a:gd name="T1" fmla="*/ 4 h 42"/>
                <a:gd name="T2" fmla="*/ 3 w 42"/>
                <a:gd name="T3" fmla="*/ 15 h 42"/>
                <a:gd name="T4" fmla="*/ 14 w 42"/>
                <a:gd name="T5" fmla="*/ 39 h 42"/>
                <a:gd name="T6" fmla="*/ 38 w 42"/>
                <a:gd name="T7" fmla="*/ 28 h 42"/>
                <a:gd name="T8" fmla="*/ 27 w 42"/>
                <a:gd name="T9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27" y="4"/>
                  </a:moveTo>
                  <a:cubicBezTo>
                    <a:pt x="17" y="0"/>
                    <a:pt x="7" y="5"/>
                    <a:pt x="3" y="15"/>
                  </a:cubicBezTo>
                  <a:cubicBezTo>
                    <a:pt x="0" y="25"/>
                    <a:pt x="5" y="35"/>
                    <a:pt x="14" y="39"/>
                  </a:cubicBezTo>
                  <a:cubicBezTo>
                    <a:pt x="24" y="42"/>
                    <a:pt x="35" y="37"/>
                    <a:pt x="38" y="28"/>
                  </a:cubicBezTo>
                  <a:cubicBezTo>
                    <a:pt x="42" y="18"/>
                    <a:pt x="37" y="7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68">
              <a:extLst>
                <a:ext uri="{FF2B5EF4-FFF2-40B4-BE49-F238E27FC236}">
                  <a16:creationId xmlns:a16="http://schemas.microsoft.com/office/drawing/2014/main" id="{43606C4A-975A-9A05-776B-1E3BB5AF1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7831" y="5308756"/>
              <a:ext cx="114300" cy="142875"/>
            </a:xfrm>
            <a:custGeom>
              <a:avLst/>
              <a:gdLst>
                <a:gd name="T0" fmla="*/ 0 w 72"/>
                <a:gd name="T1" fmla="*/ 73 h 90"/>
                <a:gd name="T2" fmla="*/ 45 w 72"/>
                <a:gd name="T3" fmla="*/ 90 h 90"/>
                <a:gd name="T4" fmla="*/ 72 w 72"/>
                <a:gd name="T5" fmla="*/ 17 h 90"/>
                <a:gd name="T6" fmla="*/ 27 w 72"/>
                <a:gd name="T7" fmla="*/ 0 h 90"/>
                <a:gd name="T8" fmla="*/ 0 w 72"/>
                <a:gd name="T9" fmla="*/ 73 h 90"/>
                <a:gd name="T10" fmla="*/ 61 w 72"/>
                <a:gd name="T11" fmla="*/ 22 h 90"/>
                <a:gd name="T12" fmla="*/ 40 w 72"/>
                <a:gd name="T13" fmla="*/ 79 h 90"/>
                <a:gd name="T14" fmla="*/ 11 w 72"/>
                <a:gd name="T15" fmla="*/ 68 h 90"/>
                <a:gd name="T16" fmla="*/ 32 w 72"/>
                <a:gd name="T17" fmla="*/ 11 h 90"/>
                <a:gd name="T18" fmla="*/ 61 w 72"/>
                <a:gd name="T19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90">
                  <a:moveTo>
                    <a:pt x="0" y="73"/>
                  </a:moveTo>
                  <a:lnTo>
                    <a:pt x="45" y="90"/>
                  </a:lnTo>
                  <a:lnTo>
                    <a:pt x="72" y="17"/>
                  </a:lnTo>
                  <a:lnTo>
                    <a:pt x="27" y="0"/>
                  </a:lnTo>
                  <a:lnTo>
                    <a:pt x="0" y="73"/>
                  </a:lnTo>
                  <a:close/>
                  <a:moveTo>
                    <a:pt x="61" y="22"/>
                  </a:moveTo>
                  <a:lnTo>
                    <a:pt x="40" y="79"/>
                  </a:lnTo>
                  <a:lnTo>
                    <a:pt x="11" y="68"/>
                  </a:lnTo>
                  <a:lnTo>
                    <a:pt x="32" y="11"/>
                  </a:lnTo>
                  <a:lnTo>
                    <a:pt x="6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7132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utomotive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tanding next to a car&#10;&#10;Description automatically generated with medium confidence">
            <a:extLst>
              <a:ext uri="{FF2B5EF4-FFF2-40B4-BE49-F238E27FC236}">
                <a16:creationId xmlns:a16="http://schemas.microsoft.com/office/drawing/2014/main" id="{07B98376-6CAA-58B1-33CA-66EF4CCE8C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8900"/>
            <a:ext cx="4560211" cy="6779100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792C26BF-6739-427A-A9E9-8A8A678B7C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19" y="78902"/>
            <a:ext cx="4560213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DB60511C-2A65-4F06-8213-A97675390082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A4D78-1073-4D7F-BFFB-2D6120677F74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81FCDD-ACE7-4426-A971-5FCA0CCF78B9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9C456B0-4A5D-4885-994C-95243A7A3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E162F602-55E8-4B3D-A11C-2027D56E9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1D5D649-9376-48D5-8D91-4D2DDEB0E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5C1F632B-6197-496B-9EEA-C4840363A8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5006E74E-CDF9-4696-8BB6-B1B2F10B7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DBE461-17B3-63C0-8B3D-38919776F330}"/>
              </a:ext>
            </a:extLst>
          </p:cNvPr>
          <p:cNvGrpSpPr/>
          <p:nvPr userDrawn="1"/>
        </p:nvGrpSpPr>
        <p:grpSpPr>
          <a:xfrm>
            <a:off x="1304213" y="5805547"/>
            <a:ext cx="670667" cy="670667"/>
            <a:chOff x="1662533" y="5948465"/>
            <a:chExt cx="670667" cy="670667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83B4D8-1E1A-C3DC-0412-26EFEF6E5A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2533" y="5948465"/>
              <a:ext cx="670667" cy="67066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3E19BF0-7C1C-8F0C-CB79-BB20DC0161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8453" y="6014385"/>
              <a:ext cx="538826" cy="538826"/>
            </a:xfrm>
            <a:prstGeom prst="rect">
              <a:avLst/>
            </a:prstGeom>
          </p:spPr>
        </p:pic>
      </p:grpSp>
      <p:sp>
        <p:nvSpPr>
          <p:cNvPr id="12" name="Freeform 1149">
            <a:extLst>
              <a:ext uri="{FF2B5EF4-FFF2-40B4-BE49-F238E27FC236}">
                <a16:creationId xmlns:a16="http://schemas.microsoft.com/office/drawing/2014/main" id="{3351A27C-E7D3-5682-4D87-92829FED631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549734" y="6018663"/>
            <a:ext cx="204141" cy="273682"/>
          </a:xfrm>
          <a:custGeom>
            <a:avLst/>
            <a:gdLst>
              <a:gd name="T0" fmla="*/ 37 w 266"/>
              <a:gd name="T1" fmla="*/ 357 h 361"/>
              <a:gd name="T2" fmla="*/ 53 w 266"/>
              <a:gd name="T3" fmla="*/ 355 h 361"/>
              <a:gd name="T4" fmla="*/ 259 w 266"/>
              <a:gd name="T5" fmla="*/ 144 h 361"/>
              <a:gd name="T6" fmla="*/ 262 w 266"/>
              <a:gd name="T7" fmla="*/ 129 h 361"/>
              <a:gd name="T8" fmla="*/ 250 w 266"/>
              <a:gd name="T9" fmla="*/ 121 h 361"/>
              <a:gd name="T10" fmla="*/ 196 w 266"/>
              <a:gd name="T11" fmla="*/ 121 h 361"/>
              <a:gd name="T12" fmla="*/ 233 w 266"/>
              <a:gd name="T13" fmla="*/ 19 h 361"/>
              <a:gd name="T14" fmla="*/ 231 w 266"/>
              <a:gd name="T15" fmla="*/ 6 h 361"/>
              <a:gd name="T16" fmla="*/ 221 w 266"/>
              <a:gd name="T17" fmla="*/ 0 h 361"/>
              <a:gd name="T18" fmla="*/ 73 w 266"/>
              <a:gd name="T19" fmla="*/ 0 h 361"/>
              <a:gd name="T20" fmla="*/ 61 w 266"/>
              <a:gd name="T21" fmla="*/ 9 h 361"/>
              <a:gd name="T22" fmla="*/ 1 w 266"/>
              <a:gd name="T23" fmla="*/ 159 h 361"/>
              <a:gd name="T24" fmla="*/ 3 w 266"/>
              <a:gd name="T25" fmla="*/ 173 h 361"/>
              <a:gd name="T26" fmla="*/ 14 w 266"/>
              <a:gd name="T27" fmla="*/ 179 h 361"/>
              <a:gd name="T28" fmla="*/ 70 w 266"/>
              <a:gd name="T29" fmla="*/ 179 h 361"/>
              <a:gd name="T30" fmla="*/ 30 w 266"/>
              <a:gd name="T31" fmla="*/ 342 h 361"/>
              <a:gd name="T32" fmla="*/ 37 w 266"/>
              <a:gd name="T33" fmla="*/ 357 h 361"/>
              <a:gd name="T34" fmla="*/ 101 w 266"/>
              <a:gd name="T35" fmla="*/ 168 h 361"/>
              <a:gd name="T36" fmla="*/ 98 w 266"/>
              <a:gd name="T37" fmla="*/ 156 h 361"/>
              <a:gd name="T38" fmla="*/ 88 w 266"/>
              <a:gd name="T39" fmla="*/ 151 h 361"/>
              <a:gd name="T40" fmla="*/ 34 w 266"/>
              <a:gd name="T41" fmla="*/ 151 h 361"/>
              <a:gd name="T42" fmla="*/ 82 w 266"/>
              <a:gd name="T43" fmla="*/ 28 h 361"/>
              <a:gd name="T44" fmla="*/ 201 w 266"/>
              <a:gd name="T45" fmla="*/ 28 h 361"/>
              <a:gd name="T46" fmla="*/ 164 w 266"/>
              <a:gd name="T47" fmla="*/ 129 h 361"/>
              <a:gd name="T48" fmla="*/ 165 w 266"/>
              <a:gd name="T49" fmla="*/ 143 h 361"/>
              <a:gd name="T50" fmla="*/ 179 w 266"/>
              <a:gd name="T51" fmla="*/ 148 h 361"/>
              <a:gd name="T52" fmla="*/ 217 w 266"/>
              <a:gd name="T53" fmla="*/ 148 h 361"/>
              <a:gd name="T54" fmla="*/ 68 w 266"/>
              <a:gd name="T55" fmla="*/ 300 h 361"/>
              <a:gd name="T56" fmla="*/ 101 w 266"/>
              <a:gd name="T57" fmla="*/ 16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361">
                <a:moveTo>
                  <a:pt x="37" y="357"/>
                </a:moveTo>
                <a:cubicBezTo>
                  <a:pt x="40" y="359"/>
                  <a:pt x="46" y="361"/>
                  <a:pt x="53" y="355"/>
                </a:cubicBezTo>
                <a:cubicBezTo>
                  <a:pt x="259" y="144"/>
                  <a:pt x="259" y="144"/>
                  <a:pt x="259" y="144"/>
                </a:cubicBezTo>
                <a:cubicBezTo>
                  <a:pt x="266" y="138"/>
                  <a:pt x="263" y="131"/>
                  <a:pt x="262" y="129"/>
                </a:cubicBezTo>
                <a:cubicBezTo>
                  <a:pt x="261" y="126"/>
                  <a:pt x="258" y="121"/>
                  <a:pt x="250" y="121"/>
                </a:cubicBezTo>
                <a:cubicBezTo>
                  <a:pt x="196" y="121"/>
                  <a:pt x="196" y="121"/>
                  <a:pt x="196" y="121"/>
                </a:cubicBezTo>
                <a:cubicBezTo>
                  <a:pt x="233" y="19"/>
                  <a:pt x="233" y="19"/>
                  <a:pt x="233" y="19"/>
                </a:cubicBezTo>
                <a:cubicBezTo>
                  <a:pt x="235" y="15"/>
                  <a:pt x="234" y="10"/>
                  <a:pt x="231" y="6"/>
                </a:cubicBezTo>
                <a:cubicBezTo>
                  <a:pt x="229" y="2"/>
                  <a:pt x="225" y="0"/>
                  <a:pt x="221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67" y="0"/>
                  <a:pt x="63" y="4"/>
                  <a:pt x="61" y="9"/>
                </a:cubicBezTo>
                <a:cubicBezTo>
                  <a:pt x="1" y="159"/>
                  <a:pt x="1" y="159"/>
                  <a:pt x="1" y="159"/>
                </a:cubicBezTo>
                <a:cubicBezTo>
                  <a:pt x="0" y="164"/>
                  <a:pt x="0" y="169"/>
                  <a:pt x="3" y="173"/>
                </a:cubicBezTo>
                <a:cubicBezTo>
                  <a:pt x="5" y="176"/>
                  <a:pt x="9" y="179"/>
                  <a:pt x="14" y="179"/>
                </a:cubicBezTo>
                <a:cubicBezTo>
                  <a:pt x="70" y="179"/>
                  <a:pt x="70" y="179"/>
                  <a:pt x="70" y="179"/>
                </a:cubicBezTo>
                <a:cubicBezTo>
                  <a:pt x="30" y="342"/>
                  <a:pt x="30" y="342"/>
                  <a:pt x="30" y="342"/>
                </a:cubicBezTo>
                <a:cubicBezTo>
                  <a:pt x="28" y="349"/>
                  <a:pt x="33" y="355"/>
                  <a:pt x="37" y="357"/>
                </a:cubicBezTo>
                <a:close/>
                <a:moveTo>
                  <a:pt x="101" y="168"/>
                </a:moveTo>
                <a:cubicBezTo>
                  <a:pt x="102" y="164"/>
                  <a:pt x="101" y="159"/>
                  <a:pt x="98" y="156"/>
                </a:cubicBezTo>
                <a:cubicBezTo>
                  <a:pt x="97" y="154"/>
                  <a:pt x="93" y="151"/>
                  <a:pt x="88" y="151"/>
                </a:cubicBezTo>
                <a:cubicBezTo>
                  <a:pt x="34" y="151"/>
                  <a:pt x="34" y="151"/>
                  <a:pt x="34" y="151"/>
                </a:cubicBezTo>
                <a:cubicBezTo>
                  <a:pt x="82" y="28"/>
                  <a:pt x="82" y="28"/>
                  <a:pt x="82" y="28"/>
                </a:cubicBezTo>
                <a:cubicBezTo>
                  <a:pt x="201" y="28"/>
                  <a:pt x="201" y="28"/>
                  <a:pt x="201" y="28"/>
                </a:cubicBezTo>
                <a:cubicBezTo>
                  <a:pt x="164" y="129"/>
                  <a:pt x="164" y="129"/>
                  <a:pt x="164" y="129"/>
                </a:cubicBezTo>
                <a:cubicBezTo>
                  <a:pt x="162" y="134"/>
                  <a:pt x="163" y="139"/>
                  <a:pt x="165" y="143"/>
                </a:cubicBezTo>
                <a:cubicBezTo>
                  <a:pt x="168" y="147"/>
                  <a:pt x="172" y="148"/>
                  <a:pt x="179" y="148"/>
                </a:cubicBezTo>
                <a:cubicBezTo>
                  <a:pt x="217" y="148"/>
                  <a:pt x="217" y="148"/>
                  <a:pt x="217" y="148"/>
                </a:cubicBezTo>
                <a:cubicBezTo>
                  <a:pt x="68" y="300"/>
                  <a:pt x="68" y="300"/>
                  <a:pt x="68" y="300"/>
                </a:cubicBezTo>
                <a:lnTo>
                  <a:pt x="101" y="16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99F62C-2A44-4AC5-2045-18AF9A91E834}"/>
              </a:ext>
            </a:extLst>
          </p:cNvPr>
          <p:cNvGrpSpPr/>
          <p:nvPr userDrawn="1"/>
        </p:nvGrpSpPr>
        <p:grpSpPr>
          <a:xfrm>
            <a:off x="1126917" y="1144241"/>
            <a:ext cx="864217" cy="864217"/>
            <a:chOff x="1126917" y="1144241"/>
            <a:chExt cx="864217" cy="8642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195ACC-04ED-0CD7-B598-4DFB95CFCC8A}"/>
                </a:ext>
              </a:extLst>
            </p:cNvPr>
            <p:cNvGrpSpPr/>
            <p:nvPr userDrawn="1"/>
          </p:nvGrpSpPr>
          <p:grpSpPr>
            <a:xfrm>
              <a:off x="1126917" y="1144241"/>
              <a:ext cx="864217" cy="864217"/>
              <a:chOff x="3044798" y="657221"/>
              <a:chExt cx="864217" cy="864217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5B89AF31-C5A6-133F-2685-150B6D138B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44798" y="657221"/>
                <a:ext cx="864217" cy="864217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9F3F62E-CCF4-3D22-90A2-C20D1554C6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29742" y="742165"/>
                <a:ext cx="694328" cy="69432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F65405-44C3-6C9F-8B87-FD333535C372}"/>
                </a:ext>
              </a:extLst>
            </p:cNvPr>
            <p:cNvGrpSpPr/>
            <p:nvPr userDrawn="1"/>
          </p:nvGrpSpPr>
          <p:grpSpPr>
            <a:xfrm>
              <a:off x="1360229" y="1354338"/>
              <a:ext cx="400334" cy="406446"/>
              <a:chOff x="7878468" y="1870956"/>
              <a:chExt cx="655507" cy="665514"/>
            </a:xfrm>
            <a:solidFill>
              <a:schemeClr val="bg2"/>
            </a:solidFill>
          </p:grpSpPr>
          <p:sp>
            <p:nvSpPr>
              <p:cNvPr id="14" name="Freeform 45">
                <a:extLst>
                  <a:ext uri="{FF2B5EF4-FFF2-40B4-BE49-F238E27FC236}">
                    <a16:creationId xmlns:a16="http://schemas.microsoft.com/office/drawing/2014/main" id="{99E7A177-C5D4-979C-C047-F8535991E5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193709" y="2346324"/>
                <a:ext cx="55044" cy="55044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7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7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Freeform 46">
                <a:extLst>
                  <a:ext uri="{FF2B5EF4-FFF2-40B4-BE49-F238E27FC236}">
                    <a16:creationId xmlns:a16="http://schemas.microsoft.com/office/drawing/2014/main" id="{A1341918-A400-694B-A743-EE223B7A6E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193709" y="2196208"/>
                <a:ext cx="55044" cy="50039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8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8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4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Freeform 47">
                <a:extLst>
                  <a:ext uri="{FF2B5EF4-FFF2-40B4-BE49-F238E27FC236}">
                    <a16:creationId xmlns:a16="http://schemas.microsoft.com/office/drawing/2014/main" id="{45189331-281C-CDD5-9139-AC5C048A47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632" y="2196208"/>
                <a:ext cx="55044" cy="50039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8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8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4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4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Freeform 48">
                <a:extLst>
                  <a:ext uri="{FF2B5EF4-FFF2-40B4-BE49-F238E27FC236}">
                    <a16:creationId xmlns:a16="http://schemas.microsoft.com/office/drawing/2014/main" id="{2B84D7F5-E04D-0733-F8BC-8066932F91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193709" y="2271264"/>
                <a:ext cx="55044" cy="55044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7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7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Freeform 49">
                <a:extLst>
                  <a:ext uri="{FF2B5EF4-FFF2-40B4-BE49-F238E27FC236}">
                    <a16:creationId xmlns:a16="http://schemas.microsoft.com/office/drawing/2014/main" id="{B88B4E4D-7F70-F964-F41D-84245E23C9A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632" y="2271264"/>
                <a:ext cx="55044" cy="55044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7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7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4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reeform 50">
                <a:extLst>
                  <a:ext uri="{FF2B5EF4-FFF2-40B4-BE49-F238E27FC236}">
                    <a16:creationId xmlns:a16="http://schemas.microsoft.com/office/drawing/2014/main" id="{6AB62FD2-62CA-F9C6-E369-ACA24851D9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093632" y="2346324"/>
                <a:ext cx="55044" cy="55044"/>
              </a:xfrm>
              <a:custGeom>
                <a:avLst/>
                <a:gdLst>
                  <a:gd name="T0" fmla="*/ 7 w 33"/>
                  <a:gd name="T1" fmla="*/ 33 h 33"/>
                  <a:gd name="T2" fmla="*/ 26 w 33"/>
                  <a:gd name="T3" fmla="*/ 33 h 33"/>
                  <a:gd name="T4" fmla="*/ 33 w 33"/>
                  <a:gd name="T5" fmla="*/ 26 h 33"/>
                  <a:gd name="T6" fmla="*/ 33 w 33"/>
                  <a:gd name="T7" fmla="*/ 7 h 33"/>
                  <a:gd name="T8" fmla="*/ 26 w 33"/>
                  <a:gd name="T9" fmla="*/ 0 h 33"/>
                  <a:gd name="T10" fmla="*/ 7 w 33"/>
                  <a:gd name="T11" fmla="*/ 0 h 33"/>
                  <a:gd name="T12" fmla="*/ 0 w 33"/>
                  <a:gd name="T13" fmla="*/ 7 h 33"/>
                  <a:gd name="T14" fmla="*/ 0 w 33"/>
                  <a:gd name="T15" fmla="*/ 26 h 33"/>
                  <a:gd name="T16" fmla="*/ 7 w 33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7" y="3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30" y="33"/>
                      <a:pt x="33" y="30"/>
                      <a:pt x="33" y="2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0" y="0"/>
                      <a:pt x="2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4" y="33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" name="Freeform 51">
                <a:extLst>
                  <a:ext uri="{FF2B5EF4-FFF2-40B4-BE49-F238E27FC236}">
                    <a16:creationId xmlns:a16="http://schemas.microsoft.com/office/drawing/2014/main" id="{D0D034F3-7112-68EE-80B8-7F341C67B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7878468" y="1971033"/>
                <a:ext cx="585453" cy="565437"/>
              </a:xfrm>
              <a:custGeom>
                <a:avLst/>
                <a:gdLst>
                  <a:gd name="T0" fmla="*/ 338 w 350"/>
                  <a:gd name="T1" fmla="*/ 316 h 342"/>
                  <a:gd name="T2" fmla="*/ 324 w 350"/>
                  <a:gd name="T3" fmla="*/ 316 h 342"/>
                  <a:gd name="T4" fmla="*/ 324 w 350"/>
                  <a:gd name="T5" fmla="*/ 19 h 342"/>
                  <a:gd name="T6" fmla="*/ 305 w 350"/>
                  <a:gd name="T7" fmla="*/ 0 h 342"/>
                  <a:gd name="T8" fmla="*/ 216 w 350"/>
                  <a:gd name="T9" fmla="*/ 0 h 342"/>
                  <a:gd name="T10" fmla="*/ 197 w 350"/>
                  <a:gd name="T11" fmla="*/ 19 h 342"/>
                  <a:gd name="T12" fmla="*/ 197 w 350"/>
                  <a:gd name="T13" fmla="*/ 89 h 342"/>
                  <a:gd name="T14" fmla="*/ 95 w 350"/>
                  <a:gd name="T15" fmla="*/ 89 h 342"/>
                  <a:gd name="T16" fmla="*/ 78 w 350"/>
                  <a:gd name="T17" fmla="*/ 106 h 342"/>
                  <a:gd name="T18" fmla="*/ 78 w 350"/>
                  <a:gd name="T19" fmla="*/ 164 h 342"/>
                  <a:gd name="T20" fmla="*/ 39 w 350"/>
                  <a:gd name="T21" fmla="*/ 164 h 342"/>
                  <a:gd name="T22" fmla="*/ 25 w 350"/>
                  <a:gd name="T23" fmla="*/ 177 h 342"/>
                  <a:gd name="T24" fmla="*/ 25 w 350"/>
                  <a:gd name="T25" fmla="*/ 316 h 342"/>
                  <a:gd name="T26" fmla="*/ 11 w 350"/>
                  <a:gd name="T27" fmla="*/ 316 h 342"/>
                  <a:gd name="T28" fmla="*/ 0 w 350"/>
                  <a:gd name="T29" fmla="*/ 327 h 342"/>
                  <a:gd name="T30" fmla="*/ 0 w 350"/>
                  <a:gd name="T31" fmla="*/ 342 h 342"/>
                  <a:gd name="T32" fmla="*/ 350 w 350"/>
                  <a:gd name="T33" fmla="*/ 342 h 342"/>
                  <a:gd name="T34" fmla="*/ 350 w 350"/>
                  <a:gd name="T35" fmla="*/ 327 h 342"/>
                  <a:gd name="T36" fmla="*/ 338 w 350"/>
                  <a:gd name="T37" fmla="*/ 316 h 342"/>
                  <a:gd name="T38" fmla="*/ 78 w 350"/>
                  <a:gd name="T39" fmla="*/ 316 h 342"/>
                  <a:gd name="T40" fmla="*/ 52 w 350"/>
                  <a:gd name="T41" fmla="*/ 316 h 342"/>
                  <a:gd name="T42" fmla="*/ 52 w 350"/>
                  <a:gd name="T43" fmla="*/ 191 h 342"/>
                  <a:gd name="T44" fmla="*/ 78 w 350"/>
                  <a:gd name="T45" fmla="*/ 191 h 342"/>
                  <a:gd name="T46" fmla="*/ 78 w 350"/>
                  <a:gd name="T47" fmla="*/ 316 h 342"/>
                  <a:gd name="T48" fmla="*/ 245 w 350"/>
                  <a:gd name="T49" fmla="*/ 316 h 342"/>
                  <a:gd name="T50" fmla="*/ 196 w 350"/>
                  <a:gd name="T51" fmla="*/ 316 h 342"/>
                  <a:gd name="T52" fmla="*/ 196 w 350"/>
                  <a:gd name="T53" fmla="*/ 284 h 342"/>
                  <a:gd name="T54" fmla="*/ 188 w 350"/>
                  <a:gd name="T55" fmla="*/ 276 h 342"/>
                  <a:gd name="T56" fmla="*/ 164 w 350"/>
                  <a:gd name="T57" fmla="*/ 276 h 342"/>
                  <a:gd name="T58" fmla="*/ 156 w 350"/>
                  <a:gd name="T59" fmla="*/ 284 h 342"/>
                  <a:gd name="T60" fmla="*/ 156 w 350"/>
                  <a:gd name="T61" fmla="*/ 316 h 342"/>
                  <a:gd name="T62" fmla="*/ 105 w 350"/>
                  <a:gd name="T63" fmla="*/ 316 h 342"/>
                  <a:gd name="T64" fmla="*/ 105 w 350"/>
                  <a:gd name="T65" fmla="*/ 116 h 342"/>
                  <a:gd name="T66" fmla="*/ 245 w 350"/>
                  <a:gd name="T67" fmla="*/ 116 h 342"/>
                  <a:gd name="T68" fmla="*/ 245 w 350"/>
                  <a:gd name="T69" fmla="*/ 316 h 342"/>
                  <a:gd name="T70" fmla="*/ 297 w 350"/>
                  <a:gd name="T71" fmla="*/ 316 h 342"/>
                  <a:gd name="T72" fmla="*/ 271 w 350"/>
                  <a:gd name="T73" fmla="*/ 316 h 342"/>
                  <a:gd name="T74" fmla="*/ 271 w 350"/>
                  <a:gd name="T75" fmla="*/ 106 h 342"/>
                  <a:gd name="T76" fmla="*/ 254 w 350"/>
                  <a:gd name="T77" fmla="*/ 89 h 342"/>
                  <a:gd name="T78" fmla="*/ 223 w 350"/>
                  <a:gd name="T79" fmla="*/ 89 h 342"/>
                  <a:gd name="T80" fmla="*/ 223 w 350"/>
                  <a:gd name="T81" fmla="*/ 27 h 342"/>
                  <a:gd name="T82" fmla="*/ 297 w 350"/>
                  <a:gd name="T83" fmla="*/ 27 h 342"/>
                  <a:gd name="T84" fmla="*/ 297 w 350"/>
                  <a:gd name="T85" fmla="*/ 31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0" h="342">
                    <a:moveTo>
                      <a:pt x="338" y="316"/>
                    </a:moveTo>
                    <a:cubicBezTo>
                      <a:pt x="324" y="316"/>
                      <a:pt x="324" y="316"/>
                      <a:pt x="324" y="316"/>
                    </a:cubicBezTo>
                    <a:cubicBezTo>
                      <a:pt x="324" y="19"/>
                      <a:pt x="324" y="19"/>
                      <a:pt x="324" y="19"/>
                    </a:cubicBezTo>
                    <a:cubicBezTo>
                      <a:pt x="324" y="9"/>
                      <a:pt x="315" y="0"/>
                      <a:pt x="305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05" y="0"/>
                      <a:pt x="197" y="9"/>
                      <a:pt x="197" y="19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86" y="89"/>
                      <a:pt x="78" y="97"/>
                      <a:pt x="78" y="106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39" y="164"/>
                      <a:pt x="39" y="164"/>
                      <a:pt x="39" y="164"/>
                    </a:cubicBezTo>
                    <a:cubicBezTo>
                      <a:pt x="31" y="164"/>
                      <a:pt x="25" y="170"/>
                      <a:pt x="25" y="177"/>
                    </a:cubicBezTo>
                    <a:cubicBezTo>
                      <a:pt x="25" y="316"/>
                      <a:pt x="25" y="316"/>
                      <a:pt x="25" y="316"/>
                    </a:cubicBezTo>
                    <a:cubicBezTo>
                      <a:pt x="11" y="316"/>
                      <a:pt x="11" y="316"/>
                      <a:pt x="11" y="316"/>
                    </a:cubicBezTo>
                    <a:cubicBezTo>
                      <a:pt x="5" y="316"/>
                      <a:pt x="0" y="321"/>
                      <a:pt x="0" y="327"/>
                    </a:cubicBezTo>
                    <a:cubicBezTo>
                      <a:pt x="0" y="342"/>
                      <a:pt x="0" y="342"/>
                      <a:pt x="0" y="342"/>
                    </a:cubicBezTo>
                    <a:cubicBezTo>
                      <a:pt x="350" y="342"/>
                      <a:pt x="350" y="342"/>
                      <a:pt x="350" y="342"/>
                    </a:cubicBezTo>
                    <a:cubicBezTo>
                      <a:pt x="350" y="327"/>
                      <a:pt x="350" y="327"/>
                      <a:pt x="350" y="327"/>
                    </a:cubicBezTo>
                    <a:cubicBezTo>
                      <a:pt x="350" y="321"/>
                      <a:pt x="345" y="316"/>
                      <a:pt x="338" y="316"/>
                    </a:cubicBezTo>
                    <a:close/>
                    <a:moveTo>
                      <a:pt x="78" y="316"/>
                    </a:moveTo>
                    <a:cubicBezTo>
                      <a:pt x="52" y="316"/>
                      <a:pt x="52" y="316"/>
                      <a:pt x="52" y="316"/>
                    </a:cubicBezTo>
                    <a:cubicBezTo>
                      <a:pt x="52" y="191"/>
                      <a:pt x="52" y="191"/>
                      <a:pt x="52" y="191"/>
                    </a:cubicBezTo>
                    <a:cubicBezTo>
                      <a:pt x="78" y="191"/>
                      <a:pt x="78" y="191"/>
                      <a:pt x="78" y="191"/>
                    </a:cubicBezTo>
                    <a:lnTo>
                      <a:pt x="78" y="316"/>
                    </a:lnTo>
                    <a:close/>
                    <a:moveTo>
                      <a:pt x="245" y="316"/>
                    </a:moveTo>
                    <a:cubicBezTo>
                      <a:pt x="196" y="316"/>
                      <a:pt x="196" y="316"/>
                      <a:pt x="196" y="316"/>
                    </a:cubicBezTo>
                    <a:cubicBezTo>
                      <a:pt x="196" y="284"/>
                      <a:pt x="196" y="284"/>
                      <a:pt x="196" y="284"/>
                    </a:cubicBezTo>
                    <a:cubicBezTo>
                      <a:pt x="196" y="280"/>
                      <a:pt x="193" y="276"/>
                      <a:pt x="188" y="276"/>
                    </a:cubicBezTo>
                    <a:cubicBezTo>
                      <a:pt x="164" y="276"/>
                      <a:pt x="164" y="276"/>
                      <a:pt x="164" y="276"/>
                    </a:cubicBezTo>
                    <a:cubicBezTo>
                      <a:pt x="160" y="276"/>
                      <a:pt x="156" y="280"/>
                      <a:pt x="156" y="284"/>
                    </a:cubicBezTo>
                    <a:cubicBezTo>
                      <a:pt x="156" y="316"/>
                      <a:pt x="156" y="316"/>
                      <a:pt x="156" y="316"/>
                    </a:cubicBezTo>
                    <a:cubicBezTo>
                      <a:pt x="105" y="316"/>
                      <a:pt x="105" y="316"/>
                      <a:pt x="105" y="316"/>
                    </a:cubicBezTo>
                    <a:cubicBezTo>
                      <a:pt x="105" y="116"/>
                      <a:pt x="105" y="116"/>
                      <a:pt x="105" y="116"/>
                    </a:cubicBezTo>
                    <a:cubicBezTo>
                      <a:pt x="245" y="116"/>
                      <a:pt x="245" y="116"/>
                      <a:pt x="245" y="116"/>
                    </a:cubicBezTo>
                    <a:lnTo>
                      <a:pt x="245" y="316"/>
                    </a:lnTo>
                    <a:close/>
                    <a:moveTo>
                      <a:pt x="297" y="316"/>
                    </a:moveTo>
                    <a:cubicBezTo>
                      <a:pt x="271" y="316"/>
                      <a:pt x="271" y="316"/>
                      <a:pt x="271" y="316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71" y="97"/>
                      <a:pt x="263" y="89"/>
                      <a:pt x="254" y="89"/>
                    </a:cubicBezTo>
                    <a:cubicBezTo>
                      <a:pt x="223" y="89"/>
                      <a:pt x="223" y="89"/>
                      <a:pt x="223" y="89"/>
                    </a:cubicBezTo>
                    <a:cubicBezTo>
                      <a:pt x="223" y="27"/>
                      <a:pt x="223" y="27"/>
                      <a:pt x="223" y="27"/>
                    </a:cubicBezTo>
                    <a:cubicBezTo>
                      <a:pt x="297" y="27"/>
                      <a:pt x="297" y="27"/>
                      <a:pt x="297" y="27"/>
                    </a:cubicBezTo>
                    <a:lnTo>
                      <a:pt x="297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4" name="Freeform 52">
                <a:extLst>
                  <a:ext uri="{FF2B5EF4-FFF2-40B4-BE49-F238E27FC236}">
                    <a16:creationId xmlns:a16="http://schemas.microsoft.com/office/drawing/2014/main" id="{16A89B2B-E572-79BC-1E11-95D5C2D1ECE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253759" y="1870956"/>
                <a:ext cx="280216" cy="220170"/>
              </a:xfrm>
              <a:custGeom>
                <a:avLst/>
                <a:gdLst>
                  <a:gd name="T0" fmla="*/ 74 w 169"/>
                  <a:gd name="T1" fmla="*/ 53 h 132"/>
                  <a:gd name="T2" fmla="*/ 156 w 169"/>
                  <a:gd name="T3" fmla="*/ 32 h 132"/>
                  <a:gd name="T4" fmla="*/ 167 w 169"/>
                  <a:gd name="T5" fmla="*/ 24 h 132"/>
                  <a:gd name="T6" fmla="*/ 167 w 169"/>
                  <a:gd name="T7" fmla="*/ 24 h 132"/>
                  <a:gd name="T8" fmla="*/ 169 w 169"/>
                  <a:gd name="T9" fmla="*/ 16 h 132"/>
                  <a:gd name="T10" fmla="*/ 167 w 169"/>
                  <a:gd name="T11" fmla="*/ 9 h 132"/>
                  <a:gd name="T12" fmla="*/ 161 w 169"/>
                  <a:gd name="T13" fmla="*/ 5 h 132"/>
                  <a:gd name="T14" fmla="*/ 160 w 169"/>
                  <a:gd name="T15" fmla="*/ 5 h 132"/>
                  <a:gd name="T16" fmla="*/ 58 w 169"/>
                  <a:gd name="T17" fmla="*/ 31 h 132"/>
                  <a:gd name="T18" fmla="*/ 1 w 169"/>
                  <a:gd name="T19" fmla="*/ 120 h 132"/>
                  <a:gd name="T20" fmla="*/ 2 w 169"/>
                  <a:gd name="T21" fmla="*/ 127 h 132"/>
                  <a:gd name="T22" fmla="*/ 9 w 169"/>
                  <a:gd name="T23" fmla="*/ 131 h 132"/>
                  <a:gd name="T24" fmla="*/ 9 w 169"/>
                  <a:gd name="T25" fmla="*/ 131 h 132"/>
                  <a:gd name="T26" fmla="*/ 17 w 169"/>
                  <a:gd name="T27" fmla="*/ 132 h 132"/>
                  <a:gd name="T28" fmla="*/ 18 w 169"/>
                  <a:gd name="T29" fmla="*/ 132 h 132"/>
                  <a:gd name="T30" fmla="*/ 28 w 169"/>
                  <a:gd name="T31" fmla="*/ 125 h 132"/>
                  <a:gd name="T32" fmla="*/ 74 w 169"/>
                  <a:gd name="T33" fmla="*/ 5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9" h="132">
                    <a:moveTo>
                      <a:pt x="74" y="53"/>
                    </a:moveTo>
                    <a:cubicBezTo>
                      <a:pt x="98" y="36"/>
                      <a:pt x="127" y="28"/>
                      <a:pt x="156" y="32"/>
                    </a:cubicBezTo>
                    <a:cubicBezTo>
                      <a:pt x="162" y="33"/>
                      <a:pt x="166" y="29"/>
                      <a:pt x="167" y="24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9" y="13"/>
                      <a:pt x="168" y="11"/>
                      <a:pt x="167" y="9"/>
                    </a:cubicBezTo>
                    <a:cubicBezTo>
                      <a:pt x="165" y="7"/>
                      <a:pt x="163" y="5"/>
                      <a:pt x="161" y="5"/>
                    </a:cubicBezTo>
                    <a:cubicBezTo>
                      <a:pt x="161" y="5"/>
                      <a:pt x="160" y="5"/>
                      <a:pt x="160" y="5"/>
                    </a:cubicBezTo>
                    <a:cubicBezTo>
                      <a:pt x="124" y="0"/>
                      <a:pt x="88" y="10"/>
                      <a:pt x="58" y="31"/>
                    </a:cubicBezTo>
                    <a:cubicBezTo>
                      <a:pt x="28" y="53"/>
                      <a:pt x="8" y="84"/>
                      <a:pt x="1" y="120"/>
                    </a:cubicBezTo>
                    <a:cubicBezTo>
                      <a:pt x="0" y="122"/>
                      <a:pt x="1" y="125"/>
                      <a:pt x="2" y="127"/>
                    </a:cubicBezTo>
                    <a:cubicBezTo>
                      <a:pt x="4" y="129"/>
                      <a:pt x="6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17" y="132"/>
                      <a:pt x="18" y="132"/>
                      <a:pt x="18" y="132"/>
                    </a:cubicBezTo>
                    <a:cubicBezTo>
                      <a:pt x="23" y="132"/>
                      <a:pt x="27" y="129"/>
                      <a:pt x="28" y="125"/>
                    </a:cubicBezTo>
                    <a:cubicBezTo>
                      <a:pt x="34" y="96"/>
                      <a:pt x="50" y="71"/>
                      <a:pt x="7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Freeform 53">
                <a:extLst>
                  <a:ext uri="{FF2B5EF4-FFF2-40B4-BE49-F238E27FC236}">
                    <a16:creationId xmlns:a16="http://schemas.microsoft.com/office/drawing/2014/main" id="{808FF9C3-539A-5A0D-8C91-9377E5C209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258761" y="1961025"/>
                <a:ext cx="185144" cy="155121"/>
              </a:xfrm>
              <a:custGeom>
                <a:avLst/>
                <a:gdLst>
                  <a:gd name="T0" fmla="*/ 104 w 113"/>
                  <a:gd name="T1" fmla="*/ 5 h 92"/>
                  <a:gd name="T2" fmla="*/ 104 w 113"/>
                  <a:gd name="T3" fmla="*/ 5 h 92"/>
                  <a:gd name="T4" fmla="*/ 0 w 113"/>
                  <a:gd name="T5" fmla="*/ 79 h 92"/>
                  <a:gd name="T6" fmla="*/ 2 w 113"/>
                  <a:gd name="T7" fmla="*/ 87 h 92"/>
                  <a:gd name="T8" fmla="*/ 8 w 113"/>
                  <a:gd name="T9" fmla="*/ 91 h 92"/>
                  <a:gd name="T10" fmla="*/ 8 w 113"/>
                  <a:gd name="T11" fmla="*/ 91 h 92"/>
                  <a:gd name="T12" fmla="*/ 16 w 113"/>
                  <a:gd name="T13" fmla="*/ 92 h 92"/>
                  <a:gd name="T14" fmla="*/ 18 w 113"/>
                  <a:gd name="T15" fmla="*/ 92 h 92"/>
                  <a:gd name="T16" fmla="*/ 27 w 113"/>
                  <a:gd name="T17" fmla="*/ 85 h 92"/>
                  <a:gd name="T18" fmla="*/ 100 w 113"/>
                  <a:gd name="T19" fmla="*/ 32 h 92"/>
                  <a:gd name="T20" fmla="*/ 111 w 113"/>
                  <a:gd name="T21" fmla="*/ 25 h 92"/>
                  <a:gd name="T22" fmla="*/ 111 w 113"/>
                  <a:gd name="T23" fmla="*/ 24 h 92"/>
                  <a:gd name="T24" fmla="*/ 112 w 113"/>
                  <a:gd name="T25" fmla="*/ 16 h 92"/>
                  <a:gd name="T26" fmla="*/ 104 w 113"/>
                  <a:gd name="T27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3" h="92">
                    <a:moveTo>
                      <a:pt x="104" y="5"/>
                    </a:moveTo>
                    <a:cubicBezTo>
                      <a:pt x="104" y="5"/>
                      <a:pt x="104" y="5"/>
                      <a:pt x="104" y="5"/>
                    </a:cubicBezTo>
                    <a:cubicBezTo>
                      <a:pt x="55" y="0"/>
                      <a:pt x="11" y="32"/>
                      <a:pt x="0" y="79"/>
                    </a:cubicBezTo>
                    <a:cubicBezTo>
                      <a:pt x="0" y="82"/>
                      <a:pt x="0" y="84"/>
                      <a:pt x="2" y="87"/>
                    </a:cubicBezTo>
                    <a:cubicBezTo>
                      <a:pt x="3" y="89"/>
                      <a:pt x="5" y="90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8" y="92"/>
                    </a:cubicBezTo>
                    <a:cubicBezTo>
                      <a:pt x="22" y="92"/>
                      <a:pt x="26" y="89"/>
                      <a:pt x="27" y="85"/>
                    </a:cubicBezTo>
                    <a:cubicBezTo>
                      <a:pt x="35" y="51"/>
                      <a:pt x="66" y="29"/>
                      <a:pt x="100" y="32"/>
                    </a:cubicBezTo>
                    <a:cubicBezTo>
                      <a:pt x="105" y="32"/>
                      <a:pt x="109" y="29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113" y="11"/>
                      <a:pt x="110" y="6"/>
                      <a:pt x="10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400EE0-E36B-7928-6455-0B208BF6C201}"/>
              </a:ext>
            </a:extLst>
          </p:cNvPr>
          <p:cNvGrpSpPr/>
          <p:nvPr userDrawn="1"/>
        </p:nvGrpSpPr>
        <p:grpSpPr>
          <a:xfrm>
            <a:off x="426275" y="2227399"/>
            <a:ext cx="1045712" cy="1045710"/>
            <a:chOff x="426275" y="2227399"/>
            <a:chExt cx="1045712" cy="104571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8BF3EE4-6EAF-C3A0-D688-422242070648}"/>
                </a:ext>
              </a:extLst>
            </p:cNvPr>
            <p:cNvGrpSpPr/>
            <p:nvPr userDrawn="1"/>
          </p:nvGrpSpPr>
          <p:grpSpPr>
            <a:xfrm>
              <a:off x="426275" y="2227399"/>
              <a:ext cx="1045712" cy="1045710"/>
              <a:chOff x="428413" y="5480074"/>
              <a:chExt cx="1045712" cy="1045710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E03752F-1D4F-6A63-71D2-AD133CE33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8413" y="5480074"/>
                <a:ext cx="1045712" cy="1045710"/>
              </a:xfrm>
              <a:prstGeom prst="rect">
                <a:avLst/>
              </a:prstGeom>
            </p:spPr>
          </p:pic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9BF6C0C8-72E0-DDA1-91C5-60C7A226F80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1196" y="5582857"/>
                <a:ext cx="840144" cy="840143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0B13BE6-9DE4-E815-3C10-6536AD1A91CD}"/>
                </a:ext>
              </a:extLst>
            </p:cNvPr>
            <p:cNvGrpSpPr/>
            <p:nvPr userDrawn="1"/>
          </p:nvGrpSpPr>
          <p:grpSpPr>
            <a:xfrm>
              <a:off x="710065" y="2531661"/>
              <a:ext cx="478130" cy="478128"/>
              <a:chOff x="8773319" y="2597148"/>
              <a:chExt cx="212725" cy="212725"/>
            </a:xfrm>
            <a:solidFill>
              <a:schemeClr val="bg2"/>
            </a:solidFill>
          </p:grpSpPr>
          <p:sp>
            <p:nvSpPr>
              <p:cNvPr id="35" name="Freeform 241">
                <a:extLst>
                  <a:ext uri="{FF2B5EF4-FFF2-40B4-BE49-F238E27FC236}">
                    <a16:creationId xmlns:a16="http://schemas.microsoft.com/office/drawing/2014/main" id="{608008D4-F19E-45AE-3DDB-2BD27D1C44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30469" y="2687636"/>
                <a:ext cx="77788" cy="31750"/>
              </a:xfrm>
              <a:custGeom>
                <a:avLst/>
                <a:gdLst>
                  <a:gd name="T0" fmla="*/ 119 w 147"/>
                  <a:gd name="T1" fmla="*/ 1 h 61"/>
                  <a:gd name="T2" fmla="*/ 75 w 147"/>
                  <a:gd name="T3" fmla="*/ 3 h 61"/>
                  <a:gd name="T4" fmla="*/ 28 w 147"/>
                  <a:gd name="T5" fmla="*/ 1 h 61"/>
                  <a:gd name="T6" fmla="*/ 25 w 147"/>
                  <a:gd name="T7" fmla="*/ 1 h 61"/>
                  <a:gd name="T8" fmla="*/ 4 w 147"/>
                  <a:gd name="T9" fmla="*/ 13 h 61"/>
                  <a:gd name="T10" fmla="*/ 11 w 147"/>
                  <a:gd name="T11" fmla="*/ 39 h 61"/>
                  <a:gd name="T12" fmla="*/ 27 w 147"/>
                  <a:gd name="T13" fmla="*/ 52 h 61"/>
                  <a:gd name="T14" fmla="*/ 48 w 147"/>
                  <a:gd name="T15" fmla="*/ 60 h 61"/>
                  <a:gd name="T16" fmla="*/ 75 w 147"/>
                  <a:gd name="T17" fmla="*/ 61 h 61"/>
                  <a:gd name="T18" fmla="*/ 103 w 147"/>
                  <a:gd name="T19" fmla="*/ 60 h 61"/>
                  <a:gd name="T20" fmla="*/ 124 w 147"/>
                  <a:gd name="T21" fmla="*/ 51 h 61"/>
                  <a:gd name="T22" fmla="*/ 138 w 147"/>
                  <a:gd name="T23" fmla="*/ 38 h 61"/>
                  <a:gd name="T24" fmla="*/ 143 w 147"/>
                  <a:gd name="T25" fmla="*/ 12 h 61"/>
                  <a:gd name="T26" fmla="*/ 119 w 147"/>
                  <a:gd name="T27" fmla="*/ 1 h 61"/>
                  <a:gd name="T28" fmla="*/ 114 w 147"/>
                  <a:gd name="T29" fmla="*/ 26 h 61"/>
                  <a:gd name="T30" fmla="*/ 108 w 147"/>
                  <a:gd name="T31" fmla="*/ 32 h 61"/>
                  <a:gd name="T32" fmla="*/ 101 w 147"/>
                  <a:gd name="T33" fmla="*/ 35 h 61"/>
                  <a:gd name="T34" fmla="*/ 75 w 147"/>
                  <a:gd name="T35" fmla="*/ 36 h 61"/>
                  <a:gd name="T36" fmla="*/ 50 w 147"/>
                  <a:gd name="T37" fmla="*/ 35 h 61"/>
                  <a:gd name="T38" fmla="*/ 42 w 147"/>
                  <a:gd name="T39" fmla="*/ 32 h 61"/>
                  <a:gd name="T40" fmla="*/ 35 w 147"/>
                  <a:gd name="T41" fmla="*/ 26 h 61"/>
                  <a:gd name="T42" fmla="*/ 75 w 147"/>
                  <a:gd name="T43" fmla="*/ 28 h 61"/>
                  <a:gd name="T44" fmla="*/ 77 w 147"/>
                  <a:gd name="T45" fmla="*/ 28 h 61"/>
                  <a:gd name="T46" fmla="*/ 114 w 147"/>
                  <a:gd name="T47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61">
                    <a:moveTo>
                      <a:pt x="119" y="1"/>
                    </a:moveTo>
                    <a:cubicBezTo>
                      <a:pt x="119" y="1"/>
                      <a:pt x="97" y="3"/>
                      <a:pt x="75" y="3"/>
                    </a:cubicBezTo>
                    <a:cubicBezTo>
                      <a:pt x="52" y="3"/>
                      <a:pt x="29" y="1"/>
                      <a:pt x="28" y="1"/>
                    </a:cubicBezTo>
                    <a:cubicBezTo>
                      <a:pt x="27" y="1"/>
                      <a:pt x="26" y="1"/>
                      <a:pt x="25" y="1"/>
                    </a:cubicBezTo>
                    <a:cubicBezTo>
                      <a:pt x="15" y="1"/>
                      <a:pt x="7" y="7"/>
                      <a:pt x="4" y="13"/>
                    </a:cubicBezTo>
                    <a:cubicBezTo>
                      <a:pt x="0" y="20"/>
                      <a:pt x="1" y="31"/>
                      <a:pt x="11" y="39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3" y="56"/>
                      <a:pt x="41" y="59"/>
                      <a:pt x="48" y="60"/>
                    </a:cubicBezTo>
                    <a:cubicBezTo>
                      <a:pt x="48" y="60"/>
                      <a:pt x="60" y="61"/>
                      <a:pt x="75" y="61"/>
                    </a:cubicBezTo>
                    <a:cubicBezTo>
                      <a:pt x="92" y="61"/>
                      <a:pt x="103" y="60"/>
                      <a:pt x="103" y="60"/>
                    </a:cubicBezTo>
                    <a:cubicBezTo>
                      <a:pt x="111" y="59"/>
                      <a:pt x="119" y="56"/>
                      <a:pt x="124" y="51"/>
                    </a:cubicBezTo>
                    <a:cubicBezTo>
                      <a:pt x="138" y="38"/>
                      <a:pt x="138" y="38"/>
                      <a:pt x="138" y="38"/>
                    </a:cubicBezTo>
                    <a:cubicBezTo>
                      <a:pt x="147" y="30"/>
                      <a:pt x="147" y="19"/>
                      <a:pt x="143" y="12"/>
                    </a:cubicBezTo>
                    <a:cubicBezTo>
                      <a:pt x="139" y="6"/>
                      <a:pt x="131" y="0"/>
                      <a:pt x="119" y="1"/>
                    </a:cubicBezTo>
                    <a:close/>
                    <a:moveTo>
                      <a:pt x="114" y="26"/>
                    </a:moveTo>
                    <a:cubicBezTo>
                      <a:pt x="108" y="32"/>
                      <a:pt x="108" y="32"/>
                      <a:pt x="108" y="32"/>
                    </a:cubicBezTo>
                    <a:cubicBezTo>
                      <a:pt x="106" y="33"/>
                      <a:pt x="103" y="35"/>
                      <a:pt x="101" y="35"/>
                    </a:cubicBezTo>
                    <a:cubicBezTo>
                      <a:pt x="101" y="35"/>
                      <a:pt x="91" y="36"/>
                      <a:pt x="75" y="36"/>
                    </a:cubicBezTo>
                    <a:cubicBezTo>
                      <a:pt x="62" y="36"/>
                      <a:pt x="50" y="35"/>
                      <a:pt x="50" y="35"/>
                    </a:cubicBezTo>
                    <a:cubicBezTo>
                      <a:pt x="47" y="35"/>
                      <a:pt x="44" y="33"/>
                      <a:pt x="42" y="32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45" y="27"/>
                      <a:pt x="60" y="28"/>
                      <a:pt x="75" y="28"/>
                    </a:cubicBezTo>
                    <a:cubicBezTo>
                      <a:pt x="76" y="28"/>
                      <a:pt x="77" y="28"/>
                      <a:pt x="77" y="28"/>
                    </a:cubicBezTo>
                    <a:cubicBezTo>
                      <a:pt x="91" y="28"/>
                      <a:pt x="105" y="27"/>
                      <a:pt x="11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242">
                <a:extLst>
                  <a:ext uri="{FF2B5EF4-FFF2-40B4-BE49-F238E27FC236}">
                    <a16:creationId xmlns:a16="http://schemas.microsoft.com/office/drawing/2014/main" id="{74A5D159-F0DE-ABB3-541B-C9F33DD3E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3319" y="2597148"/>
                <a:ext cx="212725" cy="212725"/>
              </a:xfrm>
              <a:custGeom>
                <a:avLst/>
                <a:gdLst>
                  <a:gd name="T0" fmla="*/ 360 w 401"/>
                  <a:gd name="T1" fmla="*/ 184 h 401"/>
                  <a:gd name="T2" fmla="*/ 344 w 401"/>
                  <a:gd name="T3" fmla="*/ 116 h 401"/>
                  <a:gd name="T4" fmla="*/ 353 w 401"/>
                  <a:gd name="T5" fmla="*/ 99 h 401"/>
                  <a:gd name="T6" fmla="*/ 353 w 401"/>
                  <a:gd name="T7" fmla="*/ 69 h 401"/>
                  <a:gd name="T8" fmla="*/ 323 w 401"/>
                  <a:gd name="T9" fmla="*/ 75 h 401"/>
                  <a:gd name="T10" fmla="*/ 280 w 401"/>
                  <a:gd name="T11" fmla="*/ 9 h 401"/>
                  <a:gd name="T12" fmla="*/ 82 w 401"/>
                  <a:gd name="T13" fmla="*/ 9 h 401"/>
                  <a:gd name="T14" fmla="*/ 38 w 401"/>
                  <a:gd name="T15" fmla="*/ 75 h 401"/>
                  <a:gd name="T16" fmla="*/ 9 w 401"/>
                  <a:gd name="T17" fmla="*/ 69 h 401"/>
                  <a:gd name="T18" fmla="*/ 9 w 401"/>
                  <a:gd name="T19" fmla="*/ 99 h 401"/>
                  <a:gd name="T20" fmla="*/ 17 w 401"/>
                  <a:gd name="T21" fmla="*/ 116 h 401"/>
                  <a:gd name="T22" fmla="*/ 1 w 401"/>
                  <a:gd name="T23" fmla="*/ 194 h 401"/>
                  <a:gd name="T24" fmla="*/ 14 w 401"/>
                  <a:gd name="T25" fmla="*/ 271 h 401"/>
                  <a:gd name="T26" fmla="*/ 30 w 401"/>
                  <a:gd name="T27" fmla="*/ 302 h 401"/>
                  <a:gd name="T28" fmla="*/ 91 w 401"/>
                  <a:gd name="T29" fmla="*/ 297 h 401"/>
                  <a:gd name="T30" fmla="*/ 142 w 401"/>
                  <a:gd name="T31" fmla="*/ 285 h 401"/>
                  <a:gd name="T32" fmla="*/ 270 w 401"/>
                  <a:gd name="T33" fmla="*/ 297 h 401"/>
                  <a:gd name="T34" fmla="*/ 331 w 401"/>
                  <a:gd name="T35" fmla="*/ 302 h 401"/>
                  <a:gd name="T36" fmla="*/ 347 w 401"/>
                  <a:gd name="T37" fmla="*/ 271 h 401"/>
                  <a:gd name="T38" fmla="*/ 358 w 401"/>
                  <a:gd name="T39" fmla="*/ 252 h 401"/>
                  <a:gd name="T40" fmla="*/ 376 w 401"/>
                  <a:gd name="T41" fmla="*/ 209 h 401"/>
                  <a:gd name="T42" fmla="*/ 230 w 401"/>
                  <a:gd name="T43" fmla="*/ 345 h 401"/>
                  <a:gd name="T44" fmla="*/ 163 w 401"/>
                  <a:gd name="T45" fmla="*/ 313 h 401"/>
                  <a:gd name="T46" fmla="*/ 150 w 401"/>
                  <a:gd name="T47" fmla="*/ 328 h 401"/>
                  <a:gd name="T48" fmla="*/ 119 w 401"/>
                  <a:gd name="T49" fmla="*/ 340 h 401"/>
                  <a:gd name="T50" fmla="*/ 150 w 401"/>
                  <a:gd name="T51" fmla="*/ 353 h 401"/>
                  <a:gd name="T52" fmla="*/ 131 w 401"/>
                  <a:gd name="T53" fmla="*/ 362 h 401"/>
                  <a:gd name="T54" fmla="*/ 131 w 401"/>
                  <a:gd name="T55" fmla="*/ 387 h 401"/>
                  <a:gd name="T56" fmla="*/ 150 w 401"/>
                  <a:gd name="T57" fmla="*/ 389 h 401"/>
                  <a:gd name="T58" fmla="*/ 187 w 401"/>
                  <a:gd name="T59" fmla="*/ 401 h 401"/>
                  <a:gd name="T60" fmla="*/ 388 w 401"/>
                  <a:gd name="T61" fmla="*/ 370 h 401"/>
                  <a:gd name="T62" fmla="*/ 401 w 401"/>
                  <a:gd name="T63" fmla="*/ 196 h 401"/>
                  <a:gd name="T64" fmla="*/ 275 w 401"/>
                  <a:gd name="T65" fmla="*/ 93 h 401"/>
                  <a:gd name="T66" fmla="*/ 61 w 401"/>
                  <a:gd name="T67" fmla="*/ 85 h 401"/>
                  <a:gd name="T68" fmla="*/ 181 w 401"/>
                  <a:gd name="T69" fmla="*/ 25 h 401"/>
                  <a:gd name="T70" fmla="*/ 300 w 401"/>
                  <a:gd name="T71" fmla="*/ 83 h 401"/>
                  <a:gd name="T72" fmla="*/ 313 w 401"/>
                  <a:gd name="T73" fmla="*/ 260 h 401"/>
                  <a:gd name="T74" fmla="*/ 48 w 401"/>
                  <a:gd name="T75" fmla="*/ 260 h 401"/>
                  <a:gd name="T76" fmla="*/ 29 w 401"/>
                  <a:gd name="T77" fmla="*/ 247 h 401"/>
                  <a:gd name="T78" fmla="*/ 42 w 401"/>
                  <a:gd name="T79" fmla="*/ 199 h 401"/>
                  <a:gd name="T80" fmla="*/ 69 w 401"/>
                  <a:gd name="T81" fmla="*/ 204 h 401"/>
                  <a:gd name="T82" fmla="*/ 99 w 401"/>
                  <a:gd name="T83" fmla="*/ 179 h 401"/>
                  <a:gd name="T84" fmla="*/ 34 w 401"/>
                  <a:gd name="T85" fmla="*/ 134 h 401"/>
                  <a:gd name="T86" fmla="*/ 53 w 401"/>
                  <a:gd name="T87" fmla="*/ 109 h 401"/>
                  <a:gd name="T88" fmla="*/ 217 w 401"/>
                  <a:gd name="T89" fmla="*/ 119 h 401"/>
                  <a:gd name="T90" fmla="*/ 308 w 401"/>
                  <a:gd name="T91" fmla="*/ 106 h 401"/>
                  <a:gd name="T92" fmla="*/ 326 w 401"/>
                  <a:gd name="T93" fmla="*/ 132 h 401"/>
                  <a:gd name="T94" fmla="*/ 276 w 401"/>
                  <a:gd name="T95" fmla="*/ 155 h 401"/>
                  <a:gd name="T96" fmla="*/ 280 w 401"/>
                  <a:gd name="T97" fmla="*/ 202 h 401"/>
                  <a:gd name="T98" fmla="*/ 312 w 401"/>
                  <a:gd name="T99" fmla="*/ 201 h 401"/>
                  <a:gd name="T100" fmla="*/ 335 w 401"/>
                  <a:gd name="T101" fmla="*/ 195 h 401"/>
                  <a:gd name="T102" fmla="*/ 332 w 401"/>
                  <a:gd name="T103" fmla="*/ 249 h 401"/>
                  <a:gd name="T104" fmla="*/ 69 w 401"/>
                  <a:gd name="T105" fmla="*/ 181 h 401"/>
                  <a:gd name="T106" fmla="*/ 28 w 401"/>
                  <a:gd name="T107" fmla="*/ 159 h 401"/>
                  <a:gd name="T108" fmla="*/ 75 w 401"/>
                  <a:gd name="T109" fmla="*/ 178 h 401"/>
                  <a:gd name="T110" fmla="*/ 293 w 401"/>
                  <a:gd name="T111" fmla="*/ 181 h 401"/>
                  <a:gd name="T112" fmla="*/ 287 w 401"/>
                  <a:gd name="T113" fmla="*/ 178 h 401"/>
                  <a:gd name="T114" fmla="*/ 333 w 401"/>
                  <a:gd name="T115" fmla="*/ 159 h 401"/>
                  <a:gd name="T116" fmla="*/ 293 w 401"/>
                  <a:gd name="T117" fmla="*/ 181 h 401"/>
                  <a:gd name="T118" fmla="*/ 187 w 401"/>
                  <a:gd name="T119" fmla="*/ 376 h 401"/>
                  <a:gd name="T120" fmla="*/ 176 w 401"/>
                  <a:gd name="T121" fmla="*/ 338 h 401"/>
                  <a:gd name="T122" fmla="*/ 206 w 401"/>
                  <a:gd name="T123" fmla="*/ 357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1" h="401">
                    <a:moveTo>
                      <a:pt x="388" y="184"/>
                    </a:moveTo>
                    <a:cubicBezTo>
                      <a:pt x="360" y="184"/>
                      <a:pt x="360" y="184"/>
                      <a:pt x="360" y="184"/>
                    </a:cubicBezTo>
                    <a:cubicBezTo>
                      <a:pt x="359" y="163"/>
                      <a:pt x="357" y="138"/>
                      <a:pt x="355" y="132"/>
                    </a:cubicBezTo>
                    <a:cubicBezTo>
                      <a:pt x="354" y="127"/>
                      <a:pt x="350" y="122"/>
                      <a:pt x="344" y="116"/>
                    </a:cubicBezTo>
                    <a:cubicBezTo>
                      <a:pt x="341" y="112"/>
                      <a:pt x="337" y="107"/>
                      <a:pt x="333" y="101"/>
                    </a:cubicBezTo>
                    <a:cubicBezTo>
                      <a:pt x="340" y="102"/>
                      <a:pt x="347" y="101"/>
                      <a:pt x="353" y="99"/>
                    </a:cubicBezTo>
                    <a:cubicBezTo>
                      <a:pt x="358" y="97"/>
                      <a:pt x="359" y="90"/>
                      <a:pt x="359" y="83"/>
                    </a:cubicBezTo>
                    <a:cubicBezTo>
                      <a:pt x="359" y="77"/>
                      <a:pt x="357" y="71"/>
                      <a:pt x="353" y="69"/>
                    </a:cubicBezTo>
                    <a:cubicBezTo>
                      <a:pt x="349" y="68"/>
                      <a:pt x="331" y="67"/>
                      <a:pt x="327" y="70"/>
                    </a:cubicBezTo>
                    <a:cubicBezTo>
                      <a:pt x="325" y="71"/>
                      <a:pt x="324" y="72"/>
                      <a:pt x="323" y="75"/>
                    </a:cubicBezTo>
                    <a:cubicBezTo>
                      <a:pt x="319" y="63"/>
                      <a:pt x="313" y="51"/>
                      <a:pt x="306" y="40"/>
                    </a:cubicBezTo>
                    <a:cubicBezTo>
                      <a:pt x="297" y="25"/>
                      <a:pt x="288" y="14"/>
                      <a:pt x="280" y="9"/>
                    </a:cubicBezTo>
                    <a:cubicBezTo>
                      <a:pt x="266" y="1"/>
                      <a:pt x="206" y="0"/>
                      <a:pt x="181" y="0"/>
                    </a:cubicBezTo>
                    <a:cubicBezTo>
                      <a:pt x="156" y="0"/>
                      <a:pt x="95" y="1"/>
                      <a:pt x="82" y="9"/>
                    </a:cubicBezTo>
                    <a:cubicBezTo>
                      <a:pt x="74" y="14"/>
                      <a:pt x="64" y="25"/>
                      <a:pt x="55" y="40"/>
                    </a:cubicBezTo>
                    <a:cubicBezTo>
                      <a:pt x="49" y="51"/>
                      <a:pt x="42" y="63"/>
                      <a:pt x="38" y="75"/>
                    </a:cubicBezTo>
                    <a:cubicBezTo>
                      <a:pt x="37" y="72"/>
                      <a:pt x="36" y="71"/>
                      <a:pt x="35" y="70"/>
                    </a:cubicBezTo>
                    <a:cubicBezTo>
                      <a:pt x="30" y="67"/>
                      <a:pt x="12" y="68"/>
                      <a:pt x="9" y="69"/>
                    </a:cubicBezTo>
                    <a:cubicBezTo>
                      <a:pt x="4" y="71"/>
                      <a:pt x="3" y="77"/>
                      <a:pt x="2" y="83"/>
                    </a:cubicBezTo>
                    <a:cubicBezTo>
                      <a:pt x="2" y="90"/>
                      <a:pt x="4" y="97"/>
                      <a:pt x="9" y="99"/>
                    </a:cubicBezTo>
                    <a:cubicBezTo>
                      <a:pt x="15" y="101"/>
                      <a:pt x="22" y="102"/>
                      <a:pt x="28" y="101"/>
                    </a:cubicBezTo>
                    <a:cubicBezTo>
                      <a:pt x="25" y="107"/>
                      <a:pt x="21" y="112"/>
                      <a:pt x="17" y="116"/>
                    </a:cubicBezTo>
                    <a:cubicBezTo>
                      <a:pt x="12" y="122"/>
                      <a:pt x="8" y="127"/>
                      <a:pt x="6" y="132"/>
                    </a:cubicBezTo>
                    <a:cubicBezTo>
                      <a:pt x="4" y="139"/>
                      <a:pt x="2" y="170"/>
                      <a:pt x="1" y="194"/>
                    </a:cubicBezTo>
                    <a:cubicBezTo>
                      <a:pt x="0" y="251"/>
                      <a:pt x="6" y="260"/>
                      <a:pt x="8" y="264"/>
                    </a:cubicBezTo>
                    <a:cubicBezTo>
                      <a:pt x="10" y="267"/>
                      <a:pt x="12" y="269"/>
                      <a:pt x="14" y="271"/>
                    </a:cubicBezTo>
                    <a:cubicBezTo>
                      <a:pt x="14" y="279"/>
                      <a:pt x="14" y="289"/>
                      <a:pt x="19" y="296"/>
                    </a:cubicBezTo>
                    <a:cubicBezTo>
                      <a:pt x="22" y="299"/>
                      <a:pt x="26" y="301"/>
                      <a:pt x="30" y="302"/>
                    </a:cubicBezTo>
                    <a:cubicBezTo>
                      <a:pt x="39" y="302"/>
                      <a:pt x="62" y="303"/>
                      <a:pt x="80" y="303"/>
                    </a:cubicBezTo>
                    <a:cubicBezTo>
                      <a:pt x="84" y="303"/>
                      <a:pt x="89" y="301"/>
                      <a:pt x="91" y="297"/>
                    </a:cubicBezTo>
                    <a:cubicBezTo>
                      <a:pt x="94" y="294"/>
                      <a:pt x="95" y="290"/>
                      <a:pt x="95" y="285"/>
                    </a:cubicBezTo>
                    <a:cubicBezTo>
                      <a:pt x="108" y="285"/>
                      <a:pt x="124" y="285"/>
                      <a:pt x="142" y="285"/>
                    </a:cubicBezTo>
                    <a:cubicBezTo>
                      <a:pt x="186" y="285"/>
                      <a:pt x="235" y="285"/>
                      <a:pt x="266" y="285"/>
                    </a:cubicBezTo>
                    <a:cubicBezTo>
                      <a:pt x="266" y="290"/>
                      <a:pt x="268" y="294"/>
                      <a:pt x="270" y="297"/>
                    </a:cubicBezTo>
                    <a:cubicBezTo>
                      <a:pt x="273" y="301"/>
                      <a:pt x="277" y="303"/>
                      <a:pt x="282" y="303"/>
                    </a:cubicBezTo>
                    <a:cubicBezTo>
                      <a:pt x="299" y="303"/>
                      <a:pt x="322" y="302"/>
                      <a:pt x="331" y="302"/>
                    </a:cubicBezTo>
                    <a:cubicBezTo>
                      <a:pt x="336" y="301"/>
                      <a:pt x="340" y="299"/>
                      <a:pt x="343" y="296"/>
                    </a:cubicBezTo>
                    <a:cubicBezTo>
                      <a:pt x="348" y="289"/>
                      <a:pt x="348" y="279"/>
                      <a:pt x="347" y="271"/>
                    </a:cubicBezTo>
                    <a:cubicBezTo>
                      <a:pt x="349" y="269"/>
                      <a:pt x="351" y="267"/>
                      <a:pt x="353" y="264"/>
                    </a:cubicBezTo>
                    <a:cubicBezTo>
                      <a:pt x="354" y="262"/>
                      <a:pt x="356" y="260"/>
                      <a:pt x="358" y="252"/>
                    </a:cubicBezTo>
                    <a:cubicBezTo>
                      <a:pt x="359" y="242"/>
                      <a:pt x="360" y="228"/>
                      <a:pt x="360" y="209"/>
                    </a:cubicBezTo>
                    <a:cubicBezTo>
                      <a:pt x="376" y="209"/>
                      <a:pt x="376" y="209"/>
                      <a:pt x="376" y="209"/>
                    </a:cubicBezTo>
                    <a:cubicBezTo>
                      <a:pt x="376" y="345"/>
                      <a:pt x="376" y="345"/>
                      <a:pt x="376" y="345"/>
                    </a:cubicBezTo>
                    <a:cubicBezTo>
                      <a:pt x="230" y="345"/>
                      <a:pt x="230" y="345"/>
                      <a:pt x="230" y="345"/>
                    </a:cubicBezTo>
                    <a:cubicBezTo>
                      <a:pt x="224" y="326"/>
                      <a:pt x="207" y="313"/>
                      <a:pt x="187" y="313"/>
                    </a:cubicBezTo>
                    <a:cubicBezTo>
                      <a:pt x="163" y="313"/>
                      <a:pt x="163" y="313"/>
                      <a:pt x="163" y="313"/>
                    </a:cubicBezTo>
                    <a:cubicBezTo>
                      <a:pt x="156" y="313"/>
                      <a:pt x="150" y="319"/>
                      <a:pt x="150" y="326"/>
                    </a:cubicBezTo>
                    <a:cubicBezTo>
                      <a:pt x="150" y="328"/>
                      <a:pt x="150" y="328"/>
                      <a:pt x="150" y="328"/>
                    </a:cubicBezTo>
                    <a:cubicBezTo>
                      <a:pt x="131" y="328"/>
                      <a:pt x="131" y="328"/>
                      <a:pt x="131" y="328"/>
                    </a:cubicBezTo>
                    <a:cubicBezTo>
                      <a:pt x="124" y="328"/>
                      <a:pt x="119" y="333"/>
                      <a:pt x="119" y="340"/>
                    </a:cubicBezTo>
                    <a:cubicBezTo>
                      <a:pt x="119" y="347"/>
                      <a:pt x="124" y="353"/>
                      <a:pt x="131" y="353"/>
                    </a:cubicBezTo>
                    <a:cubicBezTo>
                      <a:pt x="150" y="353"/>
                      <a:pt x="150" y="353"/>
                      <a:pt x="150" y="353"/>
                    </a:cubicBezTo>
                    <a:cubicBezTo>
                      <a:pt x="150" y="362"/>
                      <a:pt x="150" y="362"/>
                      <a:pt x="150" y="362"/>
                    </a:cubicBezTo>
                    <a:cubicBezTo>
                      <a:pt x="131" y="362"/>
                      <a:pt x="131" y="362"/>
                      <a:pt x="131" y="362"/>
                    </a:cubicBezTo>
                    <a:cubicBezTo>
                      <a:pt x="124" y="362"/>
                      <a:pt x="119" y="367"/>
                      <a:pt x="119" y="374"/>
                    </a:cubicBezTo>
                    <a:cubicBezTo>
                      <a:pt x="119" y="381"/>
                      <a:pt x="124" y="387"/>
                      <a:pt x="131" y="387"/>
                    </a:cubicBezTo>
                    <a:cubicBezTo>
                      <a:pt x="150" y="387"/>
                      <a:pt x="150" y="387"/>
                      <a:pt x="150" y="387"/>
                    </a:cubicBezTo>
                    <a:cubicBezTo>
                      <a:pt x="150" y="389"/>
                      <a:pt x="150" y="389"/>
                      <a:pt x="150" y="389"/>
                    </a:cubicBezTo>
                    <a:cubicBezTo>
                      <a:pt x="150" y="395"/>
                      <a:pt x="156" y="401"/>
                      <a:pt x="163" y="401"/>
                    </a:cubicBezTo>
                    <a:cubicBezTo>
                      <a:pt x="187" y="401"/>
                      <a:pt x="187" y="401"/>
                      <a:pt x="187" y="401"/>
                    </a:cubicBezTo>
                    <a:cubicBezTo>
                      <a:pt x="207" y="401"/>
                      <a:pt x="224" y="388"/>
                      <a:pt x="230" y="370"/>
                    </a:cubicBezTo>
                    <a:cubicBezTo>
                      <a:pt x="388" y="370"/>
                      <a:pt x="388" y="370"/>
                      <a:pt x="388" y="370"/>
                    </a:cubicBezTo>
                    <a:cubicBezTo>
                      <a:pt x="395" y="370"/>
                      <a:pt x="401" y="364"/>
                      <a:pt x="401" y="357"/>
                    </a:cubicBezTo>
                    <a:cubicBezTo>
                      <a:pt x="401" y="196"/>
                      <a:pt x="401" y="196"/>
                      <a:pt x="401" y="196"/>
                    </a:cubicBezTo>
                    <a:cubicBezTo>
                      <a:pt x="401" y="189"/>
                      <a:pt x="395" y="184"/>
                      <a:pt x="388" y="184"/>
                    </a:cubicBezTo>
                    <a:close/>
                    <a:moveTo>
                      <a:pt x="275" y="93"/>
                    </a:moveTo>
                    <a:cubicBezTo>
                      <a:pt x="262" y="95"/>
                      <a:pt x="106" y="94"/>
                      <a:pt x="88" y="93"/>
                    </a:cubicBezTo>
                    <a:cubicBezTo>
                      <a:pt x="79" y="93"/>
                      <a:pt x="67" y="88"/>
                      <a:pt x="61" y="85"/>
                    </a:cubicBezTo>
                    <a:cubicBezTo>
                      <a:pt x="68" y="64"/>
                      <a:pt x="85" y="36"/>
                      <a:pt x="94" y="31"/>
                    </a:cubicBezTo>
                    <a:cubicBezTo>
                      <a:pt x="99" y="28"/>
                      <a:pt x="130" y="25"/>
                      <a:pt x="181" y="25"/>
                    </a:cubicBezTo>
                    <a:cubicBezTo>
                      <a:pt x="232" y="25"/>
                      <a:pt x="262" y="28"/>
                      <a:pt x="267" y="31"/>
                    </a:cubicBezTo>
                    <a:cubicBezTo>
                      <a:pt x="276" y="36"/>
                      <a:pt x="292" y="62"/>
                      <a:pt x="300" y="83"/>
                    </a:cubicBezTo>
                    <a:cubicBezTo>
                      <a:pt x="291" y="87"/>
                      <a:pt x="280" y="92"/>
                      <a:pt x="275" y="93"/>
                    </a:cubicBezTo>
                    <a:close/>
                    <a:moveTo>
                      <a:pt x="313" y="260"/>
                    </a:moveTo>
                    <a:cubicBezTo>
                      <a:pt x="312" y="259"/>
                      <a:pt x="241" y="259"/>
                      <a:pt x="181" y="259"/>
                    </a:cubicBezTo>
                    <a:cubicBezTo>
                      <a:pt x="120" y="259"/>
                      <a:pt x="49" y="259"/>
                      <a:pt x="48" y="260"/>
                    </a:cubicBezTo>
                    <a:cubicBezTo>
                      <a:pt x="41" y="260"/>
                      <a:pt x="33" y="257"/>
                      <a:pt x="29" y="249"/>
                    </a:cubicBezTo>
                    <a:cubicBezTo>
                      <a:pt x="29" y="248"/>
                      <a:pt x="29" y="247"/>
                      <a:pt x="29" y="247"/>
                    </a:cubicBezTo>
                    <a:cubicBezTo>
                      <a:pt x="26" y="240"/>
                      <a:pt x="25" y="238"/>
                      <a:pt x="26" y="196"/>
                    </a:cubicBezTo>
                    <a:cubicBezTo>
                      <a:pt x="42" y="199"/>
                      <a:pt x="42" y="199"/>
                      <a:pt x="42" y="199"/>
                    </a:cubicBezTo>
                    <a:cubicBezTo>
                      <a:pt x="44" y="200"/>
                      <a:pt x="47" y="201"/>
                      <a:pt x="49" y="201"/>
                    </a:cubicBezTo>
                    <a:cubicBezTo>
                      <a:pt x="51" y="202"/>
                      <a:pt x="60" y="204"/>
                      <a:pt x="69" y="204"/>
                    </a:cubicBezTo>
                    <a:cubicBezTo>
                      <a:pt x="73" y="204"/>
                      <a:pt x="78" y="203"/>
                      <a:pt x="81" y="202"/>
                    </a:cubicBezTo>
                    <a:cubicBezTo>
                      <a:pt x="91" y="199"/>
                      <a:pt x="99" y="189"/>
                      <a:pt x="99" y="179"/>
                    </a:cubicBezTo>
                    <a:cubicBezTo>
                      <a:pt x="100" y="169"/>
                      <a:pt x="95" y="160"/>
                      <a:pt x="85" y="155"/>
                    </a:cubicBezTo>
                    <a:cubicBezTo>
                      <a:pt x="74" y="150"/>
                      <a:pt x="46" y="139"/>
                      <a:pt x="34" y="134"/>
                    </a:cubicBezTo>
                    <a:cubicBezTo>
                      <a:pt x="35" y="133"/>
                      <a:pt x="35" y="133"/>
                      <a:pt x="36" y="132"/>
                    </a:cubicBezTo>
                    <a:cubicBezTo>
                      <a:pt x="41" y="126"/>
                      <a:pt x="48" y="118"/>
                      <a:pt x="53" y="109"/>
                    </a:cubicBezTo>
                    <a:cubicBezTo>
                      <a:pt x="62" y="113"/>
                      <a:pt x="76" y="117"/>
                      <a:pt x="87" y="118"/>
                    </a:cubicBezTo>
                    <a:cubicBezTo>
                      <a:pt x="88" y="118"/>
                      <a:pt x="160" y="119"/>
                      <a:pt x="217" y="119"/>
                    </a:cubicBezTo>
                    <a:cubicBezTo>
                      <a:pt x="256" y="119"/>
                      <a:pt x="277" y="119"/>
                      <a:pt x="281" y="117"/>
                    </a:cubicBezTo>
                    <a:cubicBezTo>
                      <a:pt x="288" y="116"/>
                      <a:pt x="301" y="110"/>
                      <a:pt x="308" y="106"/>
                    </a:cubicBezTo>
                    <a:cubicBezTo>
                      <a:pt x="313" y="117"/>
                      <a:pt x="320" y="125"/>
                      <a:pt x="326" y="132"/>
                    </a:cubicBezTo>
                    <a:cubicBezTo>
                      <a:pt x="326" y="132"/>
                      <a:pt x="326" y="132"/>
                      <a:pt x="326" y="132"/>
                    </a:cubicBezTo>
                    <a:cubicBezTo>
                      <a:pt x="326" y="133"/>
                      <a:pt x="327" y="133"/>
                      <a:pt x="327" y="134"/>
                    </a:cubicBezTo>
                    <a:cubicBezTo>
                      <a:pt x="318" y="138"/>
                      <a:pt x="288" y="150"/>
                      <a:pt x="276" y="155"/>
                    </a:cubicBezTo>
                    <a:cubicBezTo>
                      <a:pt x="266" y="160"/>
                      <a:pt x="261" y="169"/>
                      <a:pt x="262" y="179"/>
                    </a:cubicBezTo>
                    <a:cubicBezTo>
                      <a:pt x="262" y="189"/>
                      <a:pt x="270" y="199"/>
                      <a:pt x="280" y="202"/>
                    </a:cubicBezTo>
                    <a:cubicBezTo>
                      <a:pt x="283" y="203"/>
                      <a:pt x="288" y="204"/>
                      <a:pt x="292" y="204"/>
                    </a:cubicBezTo>
                    <a:cubicBezTo>
                      <a:pt x="301" y="204"/>
                      <a:pt x="310" y="202"/>
                      <a:pt x="312" y="201"/>
                    </a:cubicBezTo>
                    <a:cubicBezTo>
                      <a:pt x="314" y="200"/>
                      <a:pt x="317" y="200"/>
                      <a:pt x="319" y="199"/>
                    </a:cubicBezTo>
                    <a:cubicBezTo>
                      <a:pt x="335" y="195"/>
                      <a:pt x="335" y="195"/>
                      <a:pt x="335" y="195"/>
                    </a:cubicBezTo>
                    <a:cubicBezTo>
                      <a:pt x="336" y="238"/>
                      <a:pt x="336" y="238"/>
                      <a:pt x="333" y="248"/>
                    </a:cubicBezTo>
                    <a:cubicBezTo>
                      <a:pt x="332" y="249"/>
                      <a:pt x="332" y="249"/>
                      <a:pt x="332" y="249"/>
                    </a:cubicBezTo>
                    <a:cubicBezTo>
                      <a:pt x="329" y="257"/>
                      <a:pt x="320" y="260"/>
                      <a:pt x="313" y="260"/>
                    </a:cubicBezTo>
                    <a:close/>
                    <a:moveTo>
                      <a:pt x="69" y="181"/>
                    </a:moveTo>
                    <a:cubicBezTo>
                      <a:pt x="66" y="181"/>
                      <a:pt x="41" y="175"/>
                      <a:pt x="27" y="171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45" y="165"/>
                      <a:pt x="67" y="174"/>
                      <a:pt x="74" y="178"/>
                    </a:cubicBezTo>
                    <a:cubicBezTo>
                      <a:pt x="74" y="178"/>
                      <a:pt x="74" y="178"/>
                      <a:pt x="75" y="178"/>
                    </a:cubicBezTo>
                    <a:cubicBezTo>
                      <a:pt x="74" y="179"/>
                      <a:pt x="74" y="181"/>
                      <a:pt x="69" y="181"/>
                    </a:cubicBezTo>
                    <a:close/>
                    <a:moveTo>
                      <a:pt x="293" y="181"/>
                    </a:moveTo>
                    <a:cubicBezTo>
                      <a:pt x="293" y="181"/>
                      <a:pt x="293" y="181"/>
                      <a:pt x="293" y="181"/>
                    </a:cubicBezTo>
                    <a:cubicBezTo>
                      <a:pt x="291" y="181"/>
                      <a:pt x="288" y="179"/>
                      <a:pt x="287" y="178"/>
                    </a:cubicBezTo>
                    <a:cubicBezTo>
                      <a:pt x="296" y="174"/>
                      <a:pt x="319" y="164"/>
                      <a:pt x="332" y="159"/>
                    </a:cubicBezTo>
                    <a:cubicBezTo>
                      <a:pt x="333" y="159"/>
                      <a:pt x="333" y="159"/>
                      <a:pt x="333" y="159"/>
                    </a:cubicBezTo>
                    <a:cubicBezTo>
                      <a:pt x="334" y="171"/>
                      <a:pt x="334" y="171"/>
                      <a:pt x="334" y="171"/>
                    </a:cubicBezTo>
                    <a:cubicBezTo>
                      <a:pt x="320" y="175"/>
                      <a:pt x="297" y="181"/>
                      <a:pt x="293" y="181"/>
                    </a:cubicBezTo>
                    <a:close/>
                    <a:moveTo>
                      <a:pt x="206" y="357"/>
                    </a:moveTo>
                    <a:cubicBezTo>
                      <a:pt x="206" y="368"/>
                      <a:pt x="198" y="376"/>
                      <a:pt x="187" y="376"/>
                    </a:cubicBezTo>
                    <a:cubicBezTo>
                      <a:pt x="176" y="376"/>
                      <a:pt x="176" y="376"/>
                      <a:pt x="176" y="376"/>
                    </a:cubicBezTo>
                    <a:cubicBezTo>
                      <a:pt x="176" y="338"/>
                      <a:pt x="176" y="338"/>
                      <a:pt x="176" y="338"/>
                    </a:cubicBezTo>
                    <a:cubicBezTo>
                      <a:pt x="187" y="338"/>
                      <a:pt x="187" y="338"/>
                      <a:pt x="187" y="338"/>
                    </a:cubicBezTo>
                    <a:cubicBezTo>
                      <a:pt x="198" y="338"/>
                      <a:pt x="206" y="347"/>
                      <a:pt x="206" y="3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04700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rt Home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D9773935-2C0D-0B57-0FC1-053C39DA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89" y="78901"/>
            <a:ext cx="4568022" cy="6779099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792C26BF-6739-427A-A9E9-8A8A678B7C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19" y="78902"/>
            <a:ext cx="4560213" cy="67790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Place Picture</a:t>
            </a:r>
          </a:p>
        </p:txBody>
      </p:sp>
      <p:sp>
        <p:nvSpPr>
          <p:cNvPr id="37" name="Rectangle 182">
            <a:extLst>
              <a:ext uri="{FF2B5EF4-FFF2-40B4-BE49-F238E27FC236}">
                <a16:creationId xmlns:a16="http://schemas.microsoft.com/office/drawing/2014/main" id="{7F1551CC-56A8-4FFE-8188-6BBCFBC0D73C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5275942" y="1272210"/>
            <a:ext cx="6325011" cy="3864494"/>
          </a:xfrm>
          <a:prstGeom prst="rect">
            <a:avLst/>
          </a:prstGeom>
          <a:ln w="25400"/>
          <a:effectLst/>
        </p:spPr>
        <p:txBody>
          <a:bodyPr tIns="91440" bIns="91440" anchor="ctr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5100" b="0" kern="1200" cap="none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Large headline or statement goes here. Lorem ipsum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8A7271-EAD5-41DA-A647-B52662CE3871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998BE-D4A8-4E8F-9220-64B75E6ABA38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AEA3FA-932F-42AD-ABBD-14E9BA87D29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991BE7-E792-4F0F-B8A2-3D9FCF1CD3BB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D0491D-8066-428E-9435-FA3684E23FA0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9A8192-CD11-4ECE-A1A1-EF3ACC04754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Slide Number Placeholder 1">
            <a:extLst>
              <a:ext uri="{FF2B5EF4-FFF2-40B4-BE49-F238E27FC236}">
                <a16:creationId xmlns:a16="http://schemas.microsoft.com/office/drawing/2014/main" id="{7D12FB66-22AA-4777-8CC2-F076131FE9DF}"/>
              </a:ext>
            </a:extLst>
          </p:cNvPr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736F53-0FCF-4DF2-B88E-1DE0E43AA886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A4A96C1-8B50-4A87-8923-04CE2B04CEAF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3247CA1E-AF86-49CC-A305-8195944FF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7CBFD072-C24E-4AF0-803E-E83E9025F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27821654-D521-4D2E-9557-169616963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766EDC3E-69CE-4032-9FB6-85216A191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286022DB-6135-4077-A9E3-D3090DA26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46ACD0-FEC6-15A8-04BB-E689EF26AFF6}"/>
              </a:ext>
            </a:extLst>
          </p:cNvPr>
          <p:cNvGrpSpPr/>
          <p:nvPr userDrawn="1"/>
        </p:nvGrpSpPr>
        <p:grpSpPr>
          <a:xfrm>
            <a:off x="3118841" y="5527334"/>
            <a:ext cx="1045712" cy="1045710"/>
            <a:chOff x="2479256" y="5600961"/>
            <a:chExt cx="1045712" cy="104571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2A134C9-24C4-7503-3C49-593057F2CEA2}"/>
                </a:ext>
              </a:extLst>
            </p:cNvPr>
            <p:cNvGrpSpPr/>
            <p:nvPr userDrawn="1"/>
          </p:nvGrpSpPr>
          <p:grpSpPr>
            <a:xfrm>
              <a:off x="2479256" y="5600961"/>
              <a:ext cx="1045712" cy="1045710"/>
              <a:chOff x="428413" y="5480074"/>
              <a:chExt cx="1045712" cy="1045710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0966760-7BEA-DCDE-CB79-FE85A237B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8413" y="5480074"/>
                <a:ext cx="1045712" cy="1045710"/>
              </a:xfrm>
              <a:prstGeom prst="rect">
                <a:avLst/>
              </a:prstGeom>
            </p:spPr>
          </p:pic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55DDE645-CE75-DA7A-B278-3CC35FAB38F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196" y="5582857"/>
                <a:ext cx="840144" cy="840143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C4CCC54-C531-AD50-72D5-11653D951BF5}"/>
                </a:ext>
              </a:extLst>
            </p:cNvPr>
            <p:cNvGrpSpPr/>
            <p:nvPr userDrawn="1"/>
          </p:nvGrpSpPr>
          <p:grpSpPr>
            <a:xfrm>
              <a:off x="2775322" y="5857519"/>
              <a:ext cx="486493" cy="468064"/>
              <a:chOff x="9308966" y="1907893"/>
              <a:chExt cx="660509" cy="635488"/>
            </a:xfrm>
            <a:solidFill>
              <a:schemeClr val="bg2"/>
            </a:solidFill>
          </p:grpSpPr>
          <p:sp>
            <p:nvSpPr>
              <p:cNvPr id="13" name="Freeform 54">
                <a:extLst>
                  <a:ext uri="{FF2B5EF4-FFF2-40B4-BE49-F238E27FC236}">
                    <a16:creationId xmlns:a16="http://schemas.microsoft.com/office/drawing/2014/main" id="{FC8F5AD7-88E0-B946-9263-90DCEAD26C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9524130" y="2273173"/>
                <a:ext cx="125098" cy="125098"/>
              </a:xfrm>
              <a:custGeom>
                <a:avLst/>
                <a:gdLst>
                  <a:gd name="T0" fmla="*/ 75 w 75"/>
                  <a:gd name="T1" fmla="*/ 53 h 75"/>
                  <a:gd name="T2" fmla="*/ 75 w 75"/>
                  <a:gd name="T3" fmla="*/ 22 h 75"/>
                  <a:gd name="T4" fmla="*/ 53 w 75"/>
                  <a:gd name="T5" fmla="*/ 0 h 75"/>
                  <a:gd name="T6" fmla="*/ 22 w 75"/>
                  <a:gd name="T7" fmla="*/ 0 h 75"/>
                  <a:gd name="T8" fmla="*/ 0 w 75"/>
                  <a:gd name="T9" fmla="*/ 22 h 75"/>
                  <a:gd name="T10" fmla="*/ 0 w 75"/>
                  <a:gd name="T11" fmla="*/ 53 h 75"/>
                  <a:gd name="T12" fmla="*/ 22 w 75"/>
                  <a:gd name="T13" fmla="*/ 75 h 75"/>
                  <a:gd name="T14" fmla="*/ 53 w 75"/>
                  <a:gd name="T15" fmla="*/ 75 h 75"/>
                  <a:gd name="T16" fmla="*/ 75 w 75"/>
                  <a:gd name="T17" fmla="*/ 53 h 75"/>
                  <a:gd name="T18" fmla="*/ 50 w 75"/>
                  <a:gd name="T19" fmla="*/ 50 h 75"/>
                  <a:gd name="T20" fmla="*/ 25 w 75"/>
                  <a:gd name="T21" fmla="*/ 50 h 75"/>
                  <a:gd name="T22" fmla="*/ 25 w 75"/>
                  <a:gd name="T23" fmla="*/ 25 h 75"/>
                  <a:gd name="T24" fmla="*/ 50 w 75"/>
                  <a:gd name="T25" fmla="*/ 25 h 75"/>
                  <a:gd name="T26" fmla="*/ 50 w 75"/>
                  <a:gd name="T27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75">
                    <a:moveTo>
                      <a:pt x="75" y="53"/>
                    </a:move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10"/>
                      <a:pt x="65" y="0"/>
                      <a:pt x="5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5"/>
                      <a:pt x="10" y="75"/>
                      <a:pt x="2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65" y="75"/>
                      <a:pt x="75" y="65"/>
                      <a:pt x="75" y="53"/>
                    </a:cubicBezTo>
                    <a:close/>
                    <a:moveTo>
                      <a:pt x="50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50" y="25"/>
                      <a:pt x="50" y="25"/>
                      <a:pt x="50" y="25"/>
                    </a:cubicBezTo>
                    <a:lnTo>
                      <a:pt x="5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reeform 55">
                <a:extLst>
                  <a:ext uri="{FF2B5EF4-FFF2-40B4-BE49-F238E27FC236}">
                    <a16:creationId xmlns:a16="http://schemas.microsoft.com/office/drawing/2014/main" id="{AA4FE848-CACB-AA98-11F8-1EFB441BF7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9308966" y="2053003"/>
                <a:ext cx="550424" cy="490378"/>
              </a:xfrm>
              <a:custGeom>
                <a:avLst/>
                <a:gdLst>
                  <a:gd name="T0" fmla="*/ 3 w 331"/>
                  <a:gd name="T1" fmla="*/ 137 h 295"/>
                  <a:gd name="T2" fmla="*/ 11 w 331"/>
                  <a:gd name="T3" fmla="*/ 147 h 295"/>
                  <a:gd name="T4" fmla="*/ 22 w 331"/>
                  <a:gd name="T5" fmla="*/ 148 h 295"/>
                  <a:gd name="T6" fmla="*/ 36 w 331"/>
                  <a:gd name="T7" fmla="*/ 137 h 295"/>
                  <a:gd name="T8" fmla="*/ 36 w 331"/>
                  <a:gd name="T9" fmla="*/ 282 h 295"/>
                  <a:gd name="T10" fmla="*/ 50 w 331"/>
                  <a:gd name="T11" fmla="*/ 295 h 295"/>
                  <a:gd name="T12" fmla="*/ 281 w 331"/>
                  <a:gd name="T13" fmla="*/ 295 h 295"/>
                  <a:gd name="T14" fmla="*/ 294 w 331"/>
                  <a:gd name="T15" fmla="*/ 282 h 295"/>
                  <a:gd name="T16" fmla="*/ 294 w 331"/>
                  <a:gd name="T17" fmla="*/ 137 h 295"/>
                  <a:gd name="T18" fmla="*/ 308 w 331"/>
                  <a:gd name="T19" fmla="*/ 148 h 295"/>
                  <a:gd name="T20" fmla="*/ 320 w 331"/>
                  <a:gd name="T21" fmla="*/ 147 h 295"/>
                  <a:gd name="T22" fmla="*/ 328 w 331"/>
                  <a:gd name="T23" fmla="*/ 137 h 295"/>
                  <a:gd name="T24" fmla="*/ 327 w 331"/>
                  <a:gd name="T25" fmla="*/ 125 h 295"/>
                  <a:gd name="T26" fmla="*/ 294 w 331"/>
                  <a:gd name="T27" fmla="*/ 99 h 295"/>
                  <a:gd name="T28" fmla="*/ 294 w 331"/>
                  <a:gd name="T29" fmla="*/ 47 h 295"/>
                  <a:gd name="T30" fmla="*/ 285 w 331"/>
                  <a:gd name="T31" fmla="*/ 37 h 295"/>
                  <a:gd name="T32" fmla="*/ 276 w 331"/>
                  <a:gd name="T33" fmla="*/ 37 h 295"/>
                  <a:gd name="T34" fmla="*/ 267 w 331"/>
                  <a:gd name="T35" fmla="*/ 47 h 295"/>
                  <a:gd name="T36" fmla="*/ 267 w 331"/>
                  <a:gd name="T37" fmla="*/ 77 h 295"/>
                  <a:gd name="T38" fmla="*/ 181 w 331"/>
                  <a:gd name="T39" fmla="*/ 7 h 295"/>
                  <a:gd name="T40" fmla="*/ 150 w 331"/>
                  <a:gd name="T41" fmla="*/ 7 h 295"/>
                  <a:gd name="T42" fmla="*/ 4 w 331"/>
                  <a:gd name="T43" fmla="*/ 125 h 295"/>
                  <a:gd name="T44" fmla="*/ 4 w 331"/>
                  <a:gd name="T45" fmla="*/ 125 h 295"/>
                  <a:gd name="T46" fmla="*/ 3 w 331"/>
                  <a:gd name="T47" fmla="*/ 137 h 295"/>
                  <a:gd name="T48" fmla="*/ 64 w 331"/>
                  <a:gd name="T49" fmla="*/ 115 h 295"/>
                  <a:gd name="T50" fmla="*/ 165 w 331"/>
                  <a:gd name="T51" fmla="*/ 33 h 295"/>
                  <a:gd name="T52" fmla="*/ 267 w 331"/>
                  <a:gd name="T53" fmla="*/ 115 h 295"/>
                  <a:gd name="T54" fmla="*/ 267 w 331"/>
                  <a:gd name="T55" fmla="*/ 268 h 295"/>
                  <a:gd name="T56" fmla="*/ 64 w 331"/>
                  <a:gd name="T57" fmla="*/ 268 h 295"/>
                  <a:gd name="T58" fmla="*/ 64 w 331"/>
                  <a:gd name="T59" fmla="*/ 11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1" h="295">
                    <a:moveTo>
                      <a:pt x="3" y="137"/>
                    </a:moveTo>
                    <a:cubicBezTo>
                      <a:pt x="11" y="147"/>
                      <a:pt x="11" y="147"/>
                      <a:pt x="11" y="147"/>
                    </a:cubicBezTo>
                    <a:cubicBezTo>
                      <a:pt x="13" y="150"/>
                      <a:pt x="19" y="151"/>
                      <a:pt x="22" y="148"/>
                    </a:cubicBezTo>
                    <a:cubicBezTo>
                      <a:pt x="36" y="137"/>
                      <a:pt x="36" y="137"/>
                      <a:pt x="36" y="137"/>
                    </a:cubicBezTo>
                    <a:cubicBezTo>
                      <a:pt x="36" y="282"/>
                      <a:pt x="36" y="282"/>
                      <a:pt x="36" y="282"/>
                    </a:cubicBezTo>
                    <a:cubicBezTo>
                      <a:pt x="36" y="289"/>
                      <a:pt x="42" y="295"/>
                      <a:pt x="50" y="295"/>
                    </a:cubicBezTo>
                    <a:cubicBezTo>
                      <a:pt x="281" y="295"/>
                      <a:pt x="281" y="295"/>
                      <a:pt x="281" y="295"/>
                    </a:cubicBezTo>
                    <a:cubicBezTo>
                      <a:pt x="288" y="295"/>
                      <a:pt x="294" y="289"/>
                      <a:pt x="294" y="282"/>
                    </a:cubicBezTo>
                    <a:cubicBezTo>
                      <a:pt x="294" y="137"/>
                      <a:pt x="294" y="137"/>
                      <a:pt x="294" y="137"/>
                    </a:cubicBezTo>
                    <a:cubicBezTo>
                      <a:pt x="308" y="148"/>
                      <a:pt x="308" y="148"/>
                      <a:pt x="308" y="148"/>
                    </a:cubicBezTo>
                    <a:cubicBezTo>
                      <a:pt x="312" y="151"/>
                      <a:pt x="317" y="150"/>
                      <a:pt x="320" y="147"/>
                    </a:cubicBezTo>
                    <a:cubicBezTo>
                      <a:pt x="328" y="137"/>
                      <a:pt x="328" y="137"/>
                      <a:pt x="328" y="137"/>
                    </a:cubicBezTo>
                    <a:cubicBezTo>
                      <a:pt x="331" y="133"/>
                      <a:pt x="330" y="128"/>
                      <a:pt x="327" y="125"/>
                    </a:cubicBezTo>
                    <a:cubicBezTo>
                      <a:pt x="294" y="99"/>
                      <a:pt x="294" y="99"/>
                      <a:pt x="294" y="99"/>
                    </a:cubicBezTo>
                    <a:cubicBezTo>
                      <a:pt x="294" y="47"/>
                      <a:pt x="294" y="47"/>
                      <a:pt x="294" y="47"/>
                    </a:cubicBezTo>
                    <a:cubicBezTo>
                      <a:pt x="294" y="41"/>
                      <a:pt x="290" y="37"/>
                      <a:pt x="285" y="37"/>
                    </a:cubicBezTo>
                    <a:cubicBezTo>
                      <a:pt x="276" y="37"/>
                      <a:pt x="276" y="37"/>
                      <a:pt x="276" y="37"/>
                    </a:cubicBezTo>
                    <a:cubicBezTo>
                      <a:pt x="271" y="37"/>
                      <a:pt x="267" y="41"/>
                      <a:pt x="267" y="47"/>
                    </a:cubicBezTo>
                    <a:cubicBezTo>
                      <a:pt x="267" y="77"/>
                      <a:pt x="267" y="77"/>
                      <a:pt x="267" y="77"/>
                    </a:cubicBezTo>
                    <a:cubicBezTo>
                      <a:pt x="181" y="7"/>
                      <a:pt x="181" y="7"/>
                      <a:pt x="181" y="7"/>
                    </a:cubicBezTo>
                    <a:cubicBezTo>
                      <a:pt x="172" y="0"/>
                      <a:pt x="159" y="0"/>
                      <a:pt x="150" y="7"/>
                    </a:cubicBezTo>
                    <a:cubicBezTo>
                      <a:pt x="4" y="125"/>
                      <a:pt x="4" y="125"/>
                      <a:pt x="4" y="125"/>
                    </a:cubicBezTo>
                    <a:cubicBezTo>
                      <a:pt x="4" y="125"/>
                      <a:pt x="4" y="125"/>
                      <a:pt x="4" y="125"/>
                    </a:cubicBezTo>
                    <a:cubicBezTo>
                      <a:pt x="0" y="128"/>
                      <a:pt x="0" y="133"/>
                      <a:pt x="3" y="137"/>
                    </a:cubicBezTo>
                    <a:close/>
                    <a:moveTo>
                      <a:pt x="64" y="115"/>
                    </a:moveTo>
                    <a:cubicBezTo>
                      <a:pt x="165" y="33"/>
                      <a:pt x="165" y="33"/>
                      <a:pt x="165" y="33"/>
                    </a:cubicBezTo>
                    <a:cubicBezTo>
                      <a:pt x="267" y="115"/>
                      <a:pt x="267" y="115"/>
                      <a:pt x="267" y="115"/>
                    </a:cubicBezTo>
                    <a:cubicBezTo>
                      <a:pt x="267" y="268"/>
                      <a:pt x="267" y="268"/>
                      <a:pt x="267" y="268"/>
                    </a:cubicBezTo>
                    <a:cubicBezTo>
                      <a:pt x="64" y="268"/>
                      <a:pt x="64" y="268"/>
                      <a:pt x="64" y="268"/>
                    </a:cubicBezTo>
                    <a:lnTo>
                      <a:pt x="64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Freeform 56">
                <a:extLst>
                  <a:ext uri="{FF2B5EF4-FFF2-40B4-BE49-F238E27FC236}">
                    <a16:creationId xmlns:a16="http://schemas.microsoft.com/office/drawing/2014/main" id="{92791E87-37E6-F5B6-4FC1-5ED0D075A7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04269" y="1907893"/>
                <a:ext cx="265206" cy="235183"/>
              </a:xfrm>
              <a:custGeom>
                <a:avLst/>
                <a:gdLst>
                  <a:gd name="T0" fmla="*/ 49 w 158"/>
                  <a:gd name="T1" fmla="*/ 37 h 142"/>
                  <a:gd name="T2" fmla="*/ 148 w 158"/>
                  <a:gd name="T3" fmla="*/ 1 h 142"/>
                  <a:gd name="T4" fmla="*/ 148 w 158"/>
                  <a:gd name="T5" fmla="*/ 1 h 142"/>
                  <a:gd name="T6" fmla="*/ 157 w 158"/>
                  <a:gd name="T7" fmla="*/ 11 h 142"/>
                  <a:gd name="T8" fmla="*/ 157 w 158"/>
                  <a:gd name="T9" fmla="*/ 19 h 142"/>
                  <a:gd name="T10" fmla="*/ 157 w 158"/>
                  <a:gd name="T11" fmla="*/ 19 h 142"/>
                  <a:gd name="T12" fmla="*/ 147 w 158"/>
                  <a:gd name="T13" fmla="*/ 28 h 142"/>
                  <a:gd name="T14" fmla="*/ 67 w 158"/>
                  <a:gd name="T15" fmla="*/ 57 h 142"/>
                  <a:gd name="T16" fmla="*/ 28 w 158"/>
                  <a:gd name="T17" fmla="*/ 133 h 142"/>
                  <a:gd name="T18" fmla="*/ 19 w 158"/>
                  <a:gd name="T19" fmla="*/ 142 h 142"/>
                  <a:gd name="T20" fmla="*/ 18 w 158"/>
                  <a:gd name="T21" fmla="*/ 142 h 142"/>
                  <a:gd name="T22" fmla="*/ 10 w 158"/>
                  <a:gd name="T23" fmla="*/ 141 h 142"/>
                  <a:gd name="T24" fmla="*/ 9 w 158"/>
                  <a:gd name="T25" fmla="*/ 141 h 142"/>
                  <a:gd name="T26" fmla="*/ 3 w 158"/>
                  <a:gd name="T27" fmla="*/ 138 h 142"/>
                  <a:gd name="T28" fmla="*/ 0 w 158"/>
                  <a:gd name="T29" fmla="*/ 131 h 142"/>
                  <a:gd name="T30" fmla="*/ 49 w 158"/>
                  <a:gd name="T31" fmla="*/ 3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42">
                    <a:moveTo>
                      <a:pt x="49" y="37"/>
                    </a:moveTo>
                    <a:cubicBezTo>
                      <a:pt x="76" y="13"/>
                      <a:pt x="112" y="0"/>
                      <a:pt x="148" y="1"/>
                    </a:cubicBezTo>
                    <a:cubicBezTo>
                      <a:pt x="148" y="1"/>
                      <a:pt x="148" y="1"/>
                      <a:pt x="148" y="1"/>
                    </a:cubicBezTo>
                    <a:cubicBezTo>
                      <a:pt x="154" y="1"/>
                      <a:pt x="158" y="6"/>
                      <a:pt x="157" y="11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6" y="24"/>
                      <a:pt x="152" y="28"/>
                      <a:pt x="147" y="28"/>
                    </a:cubicBezTo>
                    <a:cubicBezTo>
                      <a:pt x="118" y="28"/>
                      <a:pt x="89" y="38"/>
                      <a:pt x="67" y="57"/>
                    </a:cubicBezTo>
                    <a:cubicBezTo>
                      <a:pt x="45" y="77"/>
                      <a:pt x="31" y="104"/>
                      <a:pt x="28" y="133"/>
                    </a:cubicBezTo>
                    <a:cubicBezTo>
                      <a:pt x="27" y="138"/>
                      <a:pt x="24" y="141"/>
                      <a:pt x="19" y="142"/>
                    </a:cubicBezTo>
                    <a:cubicBezTo>
                      <a:pt x="19" y="142"/>
                      <a:pt x="18" y="142"/>
                      <a:pt x="18" y="142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0" y="141"/>
                      <a:pt x="9" y="141"/>
                      <a:pt x="9" y="141"/>
                    </a:cubicBezTo>
                    <a:cubicBezTo>
                      <a:pt x="7" y="141"/>
                      <a:pt x="4" y="140"/>
                      <a:pt x="3" y="138"/>
                    </a:cubicBezTo>
                    <a:cubicBezTo>
                      <a:pt x="1" y="136"/>
                      <a:pt x="0" y="133"/>
                      <a:pt x="0" y="131"/>
                    </a:cubicBezTo>
                    <a:cubicBezTo>
                      <a:pt x="4" y="94"/>
                      <a:pt x="21" y="61"/>
                      <a:pt x="49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Freeform 57">
                <a:extLst>
                  <a:ext uri="{FF2B5EF4-FFF2-40B4-BE49-F238E27FC236}">
                    <a16:creationId xmlns:a16="http://schemas.microsoft.com/office/drawing/2014/main" id="{6D865CE0-11C5-A627-4B34-52C71981DD3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99267" y="1997962"/>
                <a:ext cx="180139" cy="160123"/>
              </a:xfrm>
              <a:custGeom>
                <a:avLst/>
                <a:gdLst>
                  <a:gd name="T0" fmla="*/ 97 w 107"/>
                  <a:gd name="T1" fmla="*/ 0 h 95"/>
                  <a:gd name="T2" fmla="*/ 97 w 107"/>
                  <a:gd name="T3" fmla="*/ 0 h 95"/>
                  <a:gd name="T4" fmla="*/ 106 w 107"/>
                  <a:gd name="T5" fmla="*/ 10 h 95"/>
                  <a:gd name="T6" fmla="*/ 106 w 107"/>
                  <a:gd name="T7" fmla="*/ 18 h 95"/>
                  <a:gd name="T8" fmla="*/ 106 w 107"/>
                  <a:gd name="T9" fmla="*/ 19 h 95"/>
                  <a:gd name="T10" fmla="*/ 96 w 107"/>
                  <a:gd name="T11" fmla="*/ 27 h 95"/>
                  <a:gd name="T12" fmla="*/ 28 w 107"/>
                  <a:gd name="T13" fmla="*/ 87 h 95"/>
                  <a:gd name="T14" fmla="*/ 20 w 107"/>
                  <a:gd name="T15" fmla="*/ 95 h 95"/>
                  <a:gd name="T16" fmla="*/ 18 w 107"/>
                  <a:gd name="T17" fmla="*/ 95 h 95"/>
                  <a:gd name="T18" fmla="*/ 10 w 107"/>
                  <a:gd name="T19" fmla="*/ 95 h 95"/>
                  <a:gd name="T20" fmla="*/ 10 w 107"/>
                  <a:gd name="T21" fmla="*/ 95 h 95"/>
                  <a:gd name="T22" fmla="*/ 1 w 107"/>
                  <a:gd name="T23" fmla="*/ 84 h 95"/>
                  <a:gd name="T24" fmla="*/ 97 w 107"/>
                  <a:gd name="T2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95"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03" y="0"/>
                      <a:pt x="107" y="5"/>
                      <a:pt x="106" y="10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5" y="24"/>
                      <a:pt x="101" y="27"/>
                      <a:pt x="96" y="27"/>
                    </a:cubicBezTo>
                    <a:cubicBezTo>
                      <a:pt x="62" y="27"/>
                      <a:pt x="33" y="53"/>
                      <a:pt x="28" y="87"/>
                    </a:cubicBezTo>
                    <a:cubicBezTo>
                      <a:pt x="28" y="91"/>
                      <a:pt x="24" y="95"/>
                      <a:pt x="20" y="95"/>
                    </a:cubicBezTo>
                    <a:cubicBezTo>
                      <a:pt x="19" y="95"/>
                      <a:pt x="19" y="95"/>
                      <a:pt x="18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4" y="94"/>
                      <a:pt x="0" y="90"/>
                      <a:pt x="1" y="84"/>
                    </a:cubicBezTo>
                    <a:cubicBezTo>
                      <a:pt x="7" y="36"/>
                      <a:pt x="48" y="0"/>
                      <a:pt x="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656997-552F-56DF-EAF1-655703AC5250}"/>
              </a:ext>
            </a:extLst>
          </p:cNvPr>
          <p:cNvGrpSpPr/>
          <p:nvPr userDrawn="1"/>
        </p:nvGrpSpPr>
        <p:grpSpPr>
          <a:xfrm>
            <a:off x="648639" y="708835"/>
            <a:ext cx="864217" cy="864217"/>
            <a:chOff x="648639" y="708835"/>
            <a:chExt cx="864217" cy="8642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C81F9E-19CB-6811-A1E7-9FF659C74E5E}"/>
                </a:ext>
              </a:extLst>
            </p:cNvPr>
            <p:cNvGrpSpPr/>
            <p:nvPr userDrawn="1"/>
          </p:nvGrpSpPr>
          <p:grpSpPr>
            <a:xfrm>
              <a:off x="648639" y="708835"/>
              <a:ext cx="864217" cy="864217"/>
              <a:chOff x="3044798" y="657221"/>
              <a:chExt cx="864217" cy="864217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77561C0A-CC82-1F0B-D003-E7C73245582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44798" y="657221"/>
                <a:ext cx="864217" cy="86421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A2C17933-3BE7-A8BB-7871-19168519D7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29742" y="742165"/>
                <a:ext cx="694328" cy="694328"/>
              </a:xfrm>
              <a:prstGeom prst="rect">
                <a:avLst/>
              </a:prstGeom>
            </p:spPr>
          </p:pic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D7E30D0-A370-A99F-E581-885A550C66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7717" y="959844"/>
              <a:ext cx="372411" cy="37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482648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395932" y="414063"/>
            <a:ext cx="11451382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394773" y="1262418"/>
            <a:ext cx="11463852" cy="4708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10315547" y="6463203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0BD596-F1C1-457C-B796-82B14CD68D03}"/>
              </a:ext>
            </a:extLst>
          </p:cNvPr>
          <p:cNvSpPr txBox="1"/>
          <p:nvPr userDrawn="1"/>
        </p:nvSpPr>
        <p:spPr>
          <a:xfrm>
            <a:off x="7781092" y="6418656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900" b="1" i="0" cap="all" spc="50" baseline="0" dirty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EBEAB-4D41-4F13-AA13-5BDC7E266E1D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33770F-5625-4034-9686-943A98D45359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6B75AB-80AF-44F5-B06D-0637D166F451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E71252-7C01-47AA-93B9-87F623C7177A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9CF932-D779-4EA8-BDE2-87D4119A6B55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E4F54C-20EC-4792-9EF9-A06348BEB537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20A626-8584-4FE9-ACE5-B044CB0C67AB}"/>
              </a:ext>
            </a:extLst>
          </p:cNvPr>
          <p:cNvGrpSpPr/>
          <p:nvPr userDrawn="1"/>
        </p:nvGrpSpPr>
        <p:grpSpPr>
          <a:xfrm>
            <a:off x="11369623" y="6476214"/>
            <a:ext cx="489002" cy="176138"/>
            <a:chOff x="271463" y="2852738"/>
            <a:chExt cx="3190876" cy="114935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B4D1812-625C-465C-8A40-C3A4D4EF9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3E33A4A8-DD5C-4ACC-9DDA-825DE8D6A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FC1DDF41-AC1C-4311-A127-9908D5315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1504D5C3-43D0-4E06-8303-EED7507E4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91FEF9C5-FE0D-4F71-BA75-6F78CC0E7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3" y="2852738"/>
              <a:ext cx="1306512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915" r:id="rId2"/>
    <p:sldLayoutId id="2147483913" r:id="rId3"/>
    <p:sldLayoutId id="2147483906" r:id="rId4"/>
    <p:sldLayoutId id="2147483908" r:id="rId5"/>
    <p:sldLayoutId id="2147483909" r:id="rId6"/>
    <p:sldLayoutId id="2147483916" r:id="rId7"/>
    <p:sldLayoutId id="2147483912" r:id="rId8"/>
    <p:sldLayoutId id="2147483910" r:id="rId9"/>
    <p:sldLayoutId id="2147483917" r:id="rId10"/>
    <p:sldLayoutId id="2147483905" r:id="rId11"/>
    <p:sldLayoutId id="2147483775" r:id="rId12"/>
    <p:sldLayoutId id="2147483789" r:id="rId13"/>
    <p:sldLayoutId id="2147483790" r:id="rId14"/>
    <p:sldLayoutId id="2147483787" r:id="rId15"/>
    <p:sldLayoutId id="2147483902" r:id="rId16"/>
    <p:sldLayoutId id="2147483904" r:id="rId17"/>
    <p:sldLayoutId id="2147483903" r:id="rId18"/>
    <p:sldLayoutId id="2147483810" r:id="rId19"/>
    <p:sldLayoutId id="2147483811" r:id="rId20"/>
    <p:sldLayoutId id="2147483859" r:id="rId21"/>
    <p:sldLayoutId id="2147483865" r:id="rId22"/>
    <p:sldLayoutId id="2147483809" r:id="rId23"/>
    <p:sldLayoutId id="2147483861" r:id="rId24"/>
    <p:sldLayoutId id="2147483911" r:id="rId25"/>
    <p:sldLayoutId id="2147483921" r:id="rId26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lang="en-US" sz="2000" b="1" kern="1200" cap="all" spc="0" baseline="0" dirty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169863" indent="-169863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Tx/>
        <a:buSzPct val="80000"/>
        <a:buFont typeface="Arial" pitchFamily="34" charset="0"/>
        <a:buChar char="•"/>
        <a:defRPr sz="2200" b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41313" indent="-171450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Tx/>
        <a:buSzPct val="80000"/>
        <a:buFont typeface="Arial" pitchFamily="34" charset="0"/>
        <a:buChar char="−"/>
        <a:defRPr sz="20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511175" indent="-169863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Tx/>
        <a:buSzPct val="80000"/>
        <a:buFont typeface="Wingdings" pitchFamily="2" charset="2"/>
        <a:buChar char="§"/>
        <a:defRPr sz="18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688975" indent="-177800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Tx/>
        <a:buSzPct val="80000"/>
        <a:buFont typeface="Arial" pitchFamily="34" charset="0"/>
        <a:buChar char="•"/>
        <a:defRPr sz="16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860425" indent="-171450" algn="l" rtl="0" eaLnBrk="1" fontAlgn="base" hangingPunct="1">
        <a:lnSpc>
          <a:spcPct val="100000"/>
        </a:lnSpc>
        <a:spcBef>
          <a:spcPts val="575"/>
        </a:spcBef>
        <a:spcAft>
          <a:spcPts val="75"/>
        </a:spcAft>
        <a:buClrTx/>
        <a:buSzPct val="70000"/>
        <a:buFont typeface="Arial" pitchFamily="34" charset="0"/>
        <a:buChar char="−"/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230438" indent="-157163" algn="l" rtl="0" eaLnBrk="1" fontAlgn="base" hangingPunct="1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6pPr>
      <a:lvl7pPr marL="2687638" indent="-157163" algn="l" rtl="0" eaLnBrk="1" fontAlgn="base" hangingPunct="1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7pPr>
      <a:lvl8pPr marL="3144838" indent="-157163" algn="l" rtl="0" eaLnBrk="1" fontAlgn="base" hangingPunct="1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8pPr>
      <a:lvl9pPr marL="3602038" indent="-157163" algn="l" rtl="0" eaLnBrk="1" fontAlgn="base" hangingPunct="1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 userDrawn="1"/>
        </p:nvSpPr>
        <p:spPr>
          <a:xfrm>
            <a:off x="0" y="6412230"/>
            <a:ext cx="12192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cap="all" baseline="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NXP, the NXP logo and NXP SECURE CONNECTIONS FOR A SMARTER WORLD are trademarks of NXP B.V. All other product or service names are the property of their respective owners. © 2023 NXP B.V.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DE122C-BDC9-4ADD-AFD9-FB9A178E2A9C}"/>
              </a:ext>
            </a:extLst>
          </p:cNvPr>
          <p:cNvSpPr/>
          <p:nvPr/>
        </p:nvSpPr>
        <p:spPr>
          <a:xfrm>
            <a:off x="560717" y="981443"/>
            <a:ext cx="3195345" cy="3993469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+mj-lt"/>
              </a:rPr>
              <a:t>RT500/600/700</a:t>
            </a:r>
          </a:p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+mj-lt"/>
              </a:rPr>
              <a:t>RT1160/1170/1180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+mj-lt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382386-05BA-F3CC-8FF6-1DEB1E1F021A}"/>
              </a:ext>
            </a:extLst>
          </p:cNvPr>
          <p:cNvSpPr/>
          <p:nvPr/>
        </p:nvSpPr>
        <p:spPr>
          <a:xfrm>
            <a:off x="704111" y="2139564"/>
            <a:ext cx="1752600" cy="18726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endParaRPr lang="en-US" altLang="zh-CN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SRAM</a:t>
            </a:r>
            <a:endParaRPr lang="zh-CN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E6273-6EEA-0E93-CD8D-AF24A1D5F84C}"/>
              </a:ext>
            </a:extLst>
          </p:cNvPr>
          <p:cNvSpPr/>
          <p:nvPr/>
        </p:nvSpPr>
        <p:spPr>
          <a:xfrm>
            <a:off x="4774604" y="2381329"/>
            <a:ext cx="2673828" cy="11241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Embedded Host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Bus Pal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MCU-Link with BusPal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CD88A-24FE-108F-F471-41184DBDAAF8}"/>
              </a:ext>
            </a:extLst>
          </p:cNvPr>
          <p:cNvSpPr txBox="1"/>
          <p:nvPr/>
        </p:nvSpPr>
        <p:spPr>
          <a:xfrm>
            <a:off x="3808223" y="2512285"/>
            <a:ext cx="103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u="none" dirty="0">
                <a:solidFill>
                  <a:schemeClr val="tx1"/>
                </a:solidFill>
                <a:effectLst/>
              </a:rPr>
              <a:t>SPI/I2C</a:t>
            </a:r>
            <a:endParaRPr lang="en-US" altLang="zh-CN" sz="1800" u="none" dirty="0">
              <a:solidFill>
                <a:schemeClr val="tx1"/>
              </a:solidFill>
              <a:effectLst/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5EE0EF-6BB3-24C2-E4DD-42515570B447}"/>
              </a:ext>
            </a:extLst>
          </p:cNvPr>
          <p:cNvSpPr/>
          <p:nvPr/>
        </p:nvSpPr>
        <p:spPr>
          <a:xfrm>
            <a:off x="801173" y="2175281"/>
            <a:ext cx="1518407" cy="8548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User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Application</a:t>
            </a:r>
            <a:endParaRPr lang="zh-CN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A63D14-A897-8669-E7BC-FBB21711C652}"/>
              </a:ext>
            </a:extLst>
          </p:cNvPr>
          <p:cNvSpPr/>
          <p:nvPr/>
        </p:nvSpPr>
        <p:spPr>
          <a:xfrm>
            <a:off x="2492546" y="1527444"/>
            <a:ext cx="1168811" cy="30273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endParaRPr lang="en-US" altLang="zh-CN" sz="14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ROM</a:t>
            </a:r>
          </a:p>
          <a:p>
            <a:pPr algn="ctr"/>
            <a:endParaRPr lang="en-US" altLang="zh-CN" sz="1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 SerialBoot or SDP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E5466A28-527B-8CFB-963E-779170A2646D}"/>
              </a:ext>
            </a:extLst>
          </p:cNvPr>
          <p:cNvSpPr/>
          <p:nvPr/>
        </p:nvSpPr>
        <p:spPr>
          <a:xfrm>
            <a:off x="3769676" y="2801135"/>
            <a:ext cx="1023454" cy="211438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8427EDFF-2D53-F373-A808-1801B427FE27}"/>
              </a:ext>
            </a:extLst>
          </p:cNvPr>
          <p:cNvSpPr/>
          <p:nvPr/>
        </p:nvSpPr>
        <p:spPr>
          <a:xfrm>
            <a:off x="7454736" y="2840128"/>
            <a:ext cx="1023454" cy="191413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E351E4-377C-400C-66DC-96AA383C1443}"/>
              </a:ext>
            </a:extLst>
          </p:cNvPr>
          <p:cNvSpPr txBox="1"/>
          <p:nvPr/>
        </p:nvSpPr>
        <p:spPr>
          <a:xfrm>
            <a:off x="7567048" y="2551278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u="none" dirty="0">
                <a:solidFill>
                  <a:schemeClr val="tx1"/>
                </a:solidFill>
                <a:effectLst/>
              </a:rPr>
              <a:t>UART</a:t>
            </a:r>
            <a:endParaRPr lang="en-US" altLang="zh-CN" sz="1800" u="none" dirty="0">
              <a:solidFill>
                <a:schemeClr val="tx1"/>
              </a:solidFill>
              <a:effectLst/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E13FFC-BCE2-DFC8-BA58-296566AA8971}"/>
              </a:ext>
            </a:extLst>
          </p:cNvPr>
          <p:cNvSpPr/>
          <p:nvPr/>
        </p:nvSpPr>
        <p:spPr>
          <a:xfrm>
            <a:off x="8478191" y="2530960"/>
            <a:ext cx="1510100" cy="811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Host PC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blhost.exe</a:t>
            </a:r>
          </a:p>
          <a:p>
            <a:pPr algn="ctr"/>
            <a:endParaRPr lang="en-US" altLang="zh-CN" dirty="0">
              <a:solidFill>
                <a:schemeClr val="tx1"/>
              </a:solidFill>
              <a:latin typeface="+mj-lt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D319E-87DE-81E9-BF39-6932810FD5C9}"/>
              </a:ext>
            </a:extLst>
          </p:cNvPr>
          <p:cNvSpPr txBox="1"/>
          <p:nvPr/>
        </p:nvSpPr>
        <p:spPr>
          <a:xfrm>
            <a:off x="4774604" y="1185472"/>
            <a:ext cx="2340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u="none" dirty="0">
                <a:effectLst/>
              </a:rPr>
              <a:t>SPI/I2C</a:t>
            </a:r>
            <a:r>
              <a:rPr lang="en-US" altLang="zh-CN" sz="1800" u="none" dirty="0">
                <a:solidFill>
                  <a:schemeClr val="tx1"/>
                </a:solidFill>
                <a:effectLst/>
              </a:rPr>
              <a:t>/UART/USB</a:t>
            </a:r>
            <a:endParaRPr lang="en-US" altLang="zh-CN" sz="1800" u="none" dirty="0">
              <a:solidFill>
                <a:schemeClr val="tx1"/>
              </a:solidFill>
              <a:effectLst/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0618525D-288A-90EA-D4ED-B09EFA338727}"/>
              </a:ext>
            </a:extLst>
          </p:cNvPr>
          <p:cNvSpPr/>
          <p:nvPr/>
        </p:nvSpPr>
        <p:spPr>
          <a:xfrm>
            <a:off x="3756062" y="1519148"/>
            <a:ext cx="3988077" cy="191413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3A4AB1-0689-FB80-F911-2B74FC8E1BB1}"/>
              </a:ext>
            </a:extLst>
          </p:cNvPr>
          <p:cNvSpPr/>
          <p:nvPr/>
        </p:nvSpPr>
        <p:spPr>
          <a:xfrm>
            <a:off x="7798350" y="1202235"/>
            <a:ext cx="2221802" cy="818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Master Processor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with blhost code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9D041A6-A6B9-F38C-7F11-36FE83DA01FD}"/>
              </a:ext>
            </a:extLst>
          </p:cNvPr>
          <p:cNvSpPr/>
          <p:nvPr/>
        </p:nvSpPr>
        <p:spPr>
          <a:xfrm>
            <a:off x="3762184" y="4280886"/>
            <a:ext cx="4716006" cy="191413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17673-82F7-D202-DC12-9E62D24B20A9}"/>
              </a:ext>
            </a:extLst>
          </p:cNvPr>
          <p:cNvSpPr txBox="1"/>
          <p:nvPr/>
        </p:nvSpPr>
        <p:spPr>
          <a:xfrm>
            <a:off x="5321817" y="4007261"/>
            <a:ext cx="14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u="none" dirty="0">
                <a:solidFill>
                  <a:schemeClr val="tx1"/>
                </a:solidFill>
                <a:effectLst/>
              </a:rPr>
              <a:t>UART/USB</a:t>
            </a:r>
            <a:endParaRPr lang="en-US" altLang="zh-CN" sz="1800" u="none" dirty="0">
              <a:solidFill>
                <a:schemeClr val="tx1"/>
              </a:solidFill>
              <a:effectLst/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C1BE4E-A996-6BEB-CA14-FB489C80BFAB}"/>
              </a:ext>
            </a:extLst>
          </p:cNvPr>
          <p:cNvSpPr/>
          <p:nvPr/>
        </p:nvSpPr>
        <p:spPr>
          <a:xfrm>
            <a:off x="8478190" y="3941821"/>
            <a:ext cx="1510101" cy="811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Host PC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lt"/>
              </a:rPr>
              <a:t>blhost.exe</a:t>
            </a:r>
          </a:p>
          <a:p>
            <a:pPr algn="ctr"/>
            <a:endParaRPr lang="en-US" altLang="zh-CN" dirty="0">
              <a:solidFill>
                <a:schemeClr val="tx1"/>
              </a:solidFill>
              <a:latin typeface="+mj-lt"/>
            </a:endParaRPr>
          </a:p>
          <a:p>
            <a:pPr algn="ctr"/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42E8FB-617A-99B3-700A-65CA7A1A50DC}"/>
              </a:ext>
            </a:extLst>
          </p:cNvPr>
          <p:cNvSpPr/>
          <p:nvPr/>
        </p:nvSpPr>
        <p:spPr>
          <a:xfrm>
            <a:off x="10510958" y="2418883"/>
            <a:ext cx="1518407" cy="8548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User</a:t>
            </a:r>
          </a:p>
          <a:p>
            <a:pPr algn="ctr"/>
            <a:r>
              <a:rPr lang="en-US" altLang="zh-CN" sz="1400" dirty="0">
                <a:solidFill>
                  <a:schemeClr val="tx1"/>
                </a:solidFill>
                <a:latin typeface="+mj-lt"/>
              </a:rPr>
              <a:t>Application</a:t>
            </a:r>
            <a:endParaRPr lang="zh-CN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ADF40C4C-BC51-7825-64F7-D0D48C22024B}"/>
              </a:ext>
            </a:extLst>
          </p:cNvPr>
          <p:cNvSpPr/>
          <p:nvPr/>
        </p:nvSpPr>
        <p:spPr>
          <a:xfrm>
            <a:off x="10074363" y="981442"/>
            <a:ext cx="380449" cy="3843571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4A4E26-8D3C-4155-D658-9FC3BF2189D6}"/>
              </a:ext>
            </a:extLst>
          </p:cNvPr>
          <p:cNvSpPr txBox="1"/>
          <p:nvPr/>
        </p:nvSpPr>
        <p:spPr>
          <a:xfrm>
            <a:off x="5051854" y="4480941"/>
            <a:ext cx="2340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Times New Roman" panose="02020603050405020304"/>
                <a:ea typeface="Times New Roman" panose="02020603050405020304"/>
              </a:rPr>
              <a:t>加载方式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1</a:t>
            </a:r>
            <a:r>
              <a:rPr lang="zh-CN" altLang="en-US" sz="1600" dirty="0">
                <a:latin typeface="Times New Roman" panose="02020603050405020304"/>
                <a:ea typeface="Times New Roman" panose="02020603050405020304"/>
              </a:rPr>
              <a:t>：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PC</a:t>
            </a:r>
            <a:r>
              <a:rPr lang="zh-CN" altLang="en-US" sz="1600" dirty="0">
                <a:latin typeface="Times New Roman" panose="02020603050405020304"/>
                <a:ea typeface="Times New Roman" panose="02020603050405020304"/>
              </a:rPr>
              <a:t>直连</a:t>
            </a:r>
            <a:endParaRPr lang="en-US" altLang="zh-CN" sz="1600" u="none" dirty="0">
              <a:solidFill>
                <a:schemeClr val="tx1"/>
              </a:solidFill>
              <a:effectLst/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EC52DF-F3E9-F967-9F0B-B0AD7CE6AED4}"/>
              </a:ext>
            </a:extLst>
          </p:cNvPr>
          <p:cNvSpPr txBox="1"/>
          <p:nvPr/>
        </p:nvSpPr>
        <p:spPr>
          <a:xfrm>
            <a:off x="4788714" y="3455743"/>
            <a:ext cx="27417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Times New Roman" panose="02020603050405020304"/>
                <a:ea typeface="Times New Roman" panose="02020603050405020304"/>
              </a:rPr>
              <a:t>加载方式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zh-CN" altLang="en-US" sz="1600" dirty="0">
                <a:latin typeface="Times New Roman" panose="02020603050405020304"/>
                <a:ea typeface="Times New Roman" panose="02020603050405020304"/>
              </a:rPr>
              <a:t>：经桥接与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PC</a:t>
            </a:r>
            <a:r>
              <a:rPr lang="zh-CN" altLang="en-US" sz="1600" dirty="0">
                <a:latin typeface="Times New Roman" panose="02020603050405020304"/>
                <a:ea typeface="Times New Roman" panose="02020603050405020304"/>
              </a:rPr>
              <a:t>连</a:t>
            </a:r>
            <a:endParaRPr lang="en-US" altLang="zh-CN" sz="1600" u="none" dirty="0">
              <a:solidFill>
                <a:schemeClr val="tx1"/>
              </a:solidFill>
              <a:effectLst/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6E2DAC-28AE-25A9-E6BA-5F64CC35E195}"/>
              </a:ext>
            </a:extLst>
          </p:cNvPr>
          <p:cNvSpPr txBox="1"/>
          <p:nvPr/>
        </p:nvSpPr>
        <p:spPr>
          <a:xfrm>
            <a:off x="4765021" y="1636524"/>
            <a:ext cx="25531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Times New Roman" panose="02020603050405020304"/>
                <a:ea typeface="Times New Roman" panose="02020603050405020304"/>
              </a:rPr>
              <a:t>加载方式</a:t>
            </a:r>
            <a:r>
              <a:rPr lang="en-US" altLang="zh-CN" sz="1600" dirty="0">
                <a:latin typeface="Times New Roman" panose="02020603050405020304"/>
                <a:ea typeface="Times New Roman" panose="02020603050405020304"/>
              </a:rPr>
              <a:t>3</a:t>
            </a:r>
            <a:r>
              <a:rPr lang="zh-CN" altLang="en-US" sz="1600" dirty="0">
                <a:latin typeface="Times New Roman" panose="02020603050405020304"/>
                <a:ea typeface="Times New Roman" panose="02020603050405020304"/>
              </a:rPr>
              <a:t>：主处理器直连</a:t>
            </a:r>
            <a:endParaRPr lang="en-US" altLang="zh-CN" sz="1600" u="none" dirty="0">
              <a:solidFill>
                <a:schemeClr val="tx1"/>
              </a:solidFill>
              <a:effectLst/>
              <a:latin typeface="Times New Roman" panose="02020603050405020304"/>
              <a:ea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0641339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93F86D-700C-1B79-B96D-F0278E2099CA}"/>
              </a:ext>
            </a:extLst>
          </p:cNvPr>
          <p:cNvSpPr/>
          <p:nvPr/>
        </p:nvSpPr>
        <p:spPr>
          <a:xfrm>
            <a:off x="1873370" y="1009291"/>
            <a:ext cx="1063924" cy="61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Host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AC85FB-4D8F-03FC-32FC-0EF193E253DD}"/>
              </a:ext>
            </a:extLst>
          </p:cNvPr>
          <p:cNvSpPr/>
          <p:nvPr/>
        </p:nvSpPr>
        <p:spPr>
          <a:xfrm>
            <a:off x="4321833" y="782133"/>
            <a:ext cx="1112807" cy="701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Target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85DDF-A3B3-0956-D00E-20855D2ED489}"/>
              </a:ext>
            </a:extLst>
          </p:cNvPr>
          <p:cNvCxnSpPr>
            <a:cxnSpLocks/>
          </p:cNvCxnSpPr>
          <p:nvPr/>
        </p:nvCxnSpPr>
        <p:spPr>
          <a:xfrm>
            <a:off x="2725947" y="1575759"/>
            <a:ext cx="15009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5DBE8C-2630-65CA-9EE6-20B2D8F306F5}"/>
              </a:ext>
            </a:extLst>
          </p:cNvPr>
          <p:cNvSpPr/>
          <p:nvPr/>
        </p:nvSpPr>
        <p:spPr>
          <a:xfrm>
            <a:off x="2564920" y="828139"/>
            <a:ext cx="1920816" cy="793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Data Packet1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0x5A, 0xA5……0xFF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C9AB15-2A9B-75D4-4871-6FEAB8C09A45}"/>
              </a:ext>
            </a:extLst>
          </p:cNvPr>
          <p:cNvCxnSpPr>
            <a:cxnSpLocks/>
          </p:cNvCxnSpPr>
          <p:nvPr/>
        </p:nvCxnSpPr>
        <p:spPr>
          <a:xfrm>
            <a:off x="5434640" y="1121435"/>
            <a:ext cx="15527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026A6F7-F1C4-2B7D-7451-58DB7CAEE0F9}"/>
              </a:ext>
            </a:extLst>
          </p:cNvPr>
          <p:cNvSpPr/>
          <p:nvPr/>
        </p:nvSpPr>
        <p:spPr>
          <a:xfrm>
            <a:off x="6888191" y="963284"/>
            <a:ext cx="1063924" cy="61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Host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E148DD-080F-CBA8-3494-D4125DA2C994}"/>
              </a:ext>
            </a:extLst>
          </p:cNvPr>
          <p:cNvSpPr/>
          <p:nvPr/>
        </p:nvSpPr>
        <p:spPr>
          <a:xfrm>
            <a:off x="5438953" y="963284"/>
            <a:ext cx="1920816" cy="793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ACK packet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0x5A, 0xA1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DF4970-C8DA-D48D-C247-A1CCAE26813F}"/>
              </a:ext>
            </a:extLst>
          </p:cNvPr>
          <p:cNvSpPr/>
          <p:nvPr/>
        </p:nvSpPr>
        <p:spPr>
          <a:xfrm>
            <a:off x="4390845" y="1269521"/>
            <a:ext cx="1043795" cy="39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800" b="1" dirty="0">
                <a:solidFill>
                  <a:schemeClr val="tx1"/>
                </a:solidFill>
                <a:latin typeface="+mj-lt"/>
              </a:rPr>
              <a:t>Process Data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F0DC6A-4AFC-D25B-7C87-34AB290C9138}"/>
              </a:ext>
            </a:extLst>
          </p:cNvPr>
          <p:cNvCxnSpPr/>
          <p:nvPr/>
        </p:nvCxnSpPr>
        <p:spPr>
          <a:xfrm>
            <a:off x="3062377" y="1664891"/>
            <a:ext cx="0" cy="9402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EC73D7-5AEF-D622-CA75-76275BACA365}"/>
              </a:ext>
            </a:extLst>
          </p:cNvPr>
          <p:cNvCxnSpPr/>
          <p:nvPr/>
        </p:nvCxnSpPr>
        <p:spPr>
          <a:xfrm>
            <a:off x="4155057" y="1664891"/>
            <a:ext cx="0" cy="9402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8813BCF-43B5-3329-FFF2-C9F39F72F90D}"/>
              </a:ext>
            </a:extLst>
          </p:cNvPr>
          <p:cNvCxnSpPr/>
          <p:nvPr/>
        </p:nvCxnSpPr>
        <p:spPr>
          <a:xfrm>
            <a:off x="5612920" y="1664891"/>
            <a:ext cx="0" cy="9402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01082DC-39AD-58DA-D903-AEDDCCCE67E5}"/>
              </a:ext>
            </a:extLst>
          </p:cNvPr>
          <p:cNvCxnSpPr/>
          <p:nvPr/>
        </p:nvCxnSpPr>
        <p:spPr>
          <a:xfrm>
            <a:off x="6399361" y="1664891"/>
            <a:ext cx="0" cy="9402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1772A6-89E5-A3FC-9754-505B4BA33673}"/>
              </a:ext>
            </a:extLst>
          </p:cNvPr>
          <p:cNvCxnSpPr>
            <a:cxnSpLocks/>
          </p:cNvCxnSpPr>
          <p:nvPr/>
        </p:nvCxnSpPr>
        <p:spPr>
          <a:xfrm>
            <a:off x="3062377" y="2035834"/>
            <a:ext cx="10926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18CA08E-1CE9-5A0F-0524-18D061F1EB3D}"/>
              </a:ext>
            </a:extLst>
          </p:cNvPr>
          <p:cNvCxnSpPr/>
          <p:nvPr/>
        </p:nvCxnSpPr>
        <p:spPr>
          <a:xfrm>
            <a:off x="5612920" y="2035834"/>
            <a:ext cx="78644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C34DA1-C3AC-837B-C39C-DB092E96EA69}"/>
              </a:ext>
            </a:extLst>
          </p:cNvPr>
          <p:cNvCxnSpPr/>
          <p:nvPr/>
        </p:nvCxnSpPr>
        <p:spPr>
          <a:xfrm>
            <a:off x="4155057" y="2303253"/>
            <a:ext cx="14578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A238443-C9BE-D56D-CB0D-12C002C7D27F}"/>
              </a:ext>
            </a:extLst>
          </p:cNvPr>
          <p:cNvSpPr/>
          <p:nvPr/>
        </p:nvSpPr>
        <p:spPr>
          <a:xfrm>
            <a:off x="2656936" y="1918655"/>
            <a:ext cx="1828800" cy="61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+mj-lt"/>
              </a:rPr>
              <a:t>手册表述的超时作用时间</a:t>
            </a:r>
            <a:endParaRPr lang="en-US" altLang="zh-CN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+mj-lt"/>
              </a:rPr>
              <a:t>主机发送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3A2034-AA61-4C1A-C1B8-DA2C6A1AE0F2}"/>
              </a:ext>
            </a:extLst>
          </p:cNvPr>
          <p:cNvSpPr/>
          <p:nvPr/>
        </p:nvSpPr>
        <p:spPr>
          <a:xfrm>
            <a:off x="5093899" y="1525439"/>
            <a:ext cx="1828800" cy="61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+mj-lt"/>
              </a:rPr>
              <a:t>手册表述的超时作用时间</a:t>
            </a:r>
            <a:endParaRPr lang="en-US" altLang="zh-CN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+mj-lt"/>
              </a:rPr>
              <a:t>主机接收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B8F326-A9EF-FC6E-1CAF-0A354A764C9E}"/>
              </a:ext>
            </a:extLst>
          </p:cNvPr>
          <p:cNvSpPr/>
          <p:nvPr/>
        </p:nvSpPr>
        <p:spPr>
          <a:xfrm>
            <a:off x="3955215" y="2244299"/>
            <a:ext cx="1920809" cy="61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en-US" altLang="zh-CN" sz="1000" dirty="0">
                <a:solidFill>
                  <a:srgbClr val="FF0000"/>
                </a:solidFill>
                <a:latin typeface="+mj-lt"/>
              </a:rPr>
              <a:t>Target</a:t>
            </a:r>
            <a:r>
              <a:rPr lang="zh-CN" altLang="en-US" sz="1000" dirty="0">
                <a:solidFill>
                  <a:srgbClr val="FF0000"/>
                </a:solidFill>
                <a:latin typeface="+mj-lt"/>
              </a:rPr>
              <a:t>处理数据的时间</a:t>
            </a:r>
            <a:endParaRPr lang="en-US" sz="1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D1D109F-77AA-3FBE-D947-12E9ED30E633}"/>
              </a:ext>
            </a:extLst>
          </p:cNvPr>
          <p:cNvSpPr/>
          <p:nvPr/>
        </p:nvSpPr>
        <p:spPr>
          <a:xfrm>
            <a:off x="9235652" y="787157"/>
            <a:ext cx="1112807" cy="701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Target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2D1331E-C8AB-8080-3D5E-43DDA9F2B91D}"/>
              </a:ext>
            </a:extLst>
          </p:cNvPr>
          <p:cNvCxnSpPr>
            <a:cxnSpLocks/>
          </p:cNvCxnSpPr>
          <p:nvPr/>
        </p:nvCxnSpPr>
        <p:spPr>
          <a:xfrm>
            <a:off x="7704827" y="1565694"/>
            <a:ext cx="15009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5F2CE3E-9A00-CA32-E7EF-5A22D737EF27}"/>
              </a:ext>
            </a:extLst>
          </p:cNvPr>
          <p:cNvSpPr/>
          <p:nvPr/>
        </p:nvSpPr>
        <p:spPr>
          <a:xfrm>
            <a:off x="7555299" y="813755"/>
            <a:ext cx="1920816" cy="793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Data Packet2</a:t>
            </a:r>
          </a:p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0x5A, 0xA5……0xFF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563DF7-D970-D8F9-27C2-AF52F1F214B3}"/>
              </a:ext>
            </a:extLst>
          </p:cNvPr>
          <p:cNvCxnSpPr/>
          <p:nvPr/>
        </p:nvCxnSpPr>
        <p:spPr>
          <a:xfrm>
            <a:off x="8082951" y="1664891"/>
            <a:ext cx="0" cy="9402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69CAD2C-2336-0E0E-214F-3A8735317679}"/>
              </a:ext>
            </a:extLst>
          </p:cNvPr>
          <p:cNvCxnSpPr>
            <a:cxnSpLocks/>
          </p:cNvCxnSpPr>
          <p:nvPr/>
        </p:nvCxnSpPr>
        <p:spPr>
          <a:xfrm flipV="1">
            <a:off x="6399361" y="2299656"/>
            <a:ext cx="1681699" cy="7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2FF994A-AB06-168B-F8B5-BFA9555C2FA3}"/>
              </a:ext>
            </a:extLst>
          </p:cNvPr>
          <p:cNvSpPr/>
          <p:nvPr/>
        </p:nvSpPr>
        <p:spPr>
          <a:xfrm>
            <a:off x="9321917" y="1269521"/>
            <a:ext cx="1043795" cy="395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800" b="1" dirty="0">
                <a:solidFill>
                  <a:schemeClr val="tx1"/>
                </a:solidFill>
                <a:latin typeface="+mj-lt"/>
              </a:rPr>
              <a:t>Process Data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F6E833-3E2E-7E46-E92F-A38C423A9DA2}"/>
              </a:ext>
            </a:extLst>
          </p:cNvPr>
          <p:cNvSpPr/>
          <p:nvPr/>
        </p:nvSpPr>
        <p:spPr>
          <a:xfrm>
            <a:off x="5953292" y="2198293"/>
            <a:ext cx="2724878" cy="61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zh-CN" altLang="en-US" sz="1000" dirty="0">
                <a:solidFill>
                  <a:srgbClr val="00B050"/>
                </a:solidFill>
                <a:latin typeface="+mj-lt"/>
              </a:rPr>
              <a:t>主机发送下一个数据包前准备时间</a:t>
            </a:r>
            <a:endParaRPr lang="en-US" altLang="zh-CN" sz="1000" dirty="0">
              <a:solidFill>
                <a:srgbClr val="00B050"/>
              </a:solidFill>
              <a:latin typeface="+mj-lt"/>
            </a:endParaRPr>
          </a:p>
          <a:p>
            <a:pPr algn="ctr"/>
            <a:r>
              <a:rPr lang="zh-CN" altLang="en-US" sz="1000" dirty="0">
                <a:solidFill>
                  <a:srgbClr val="00B050"/>
                </a:solidFill>
                <a:latin typeface="+mj-lt"/>
              </a:rPr>
              <a:t>没有超时限制，</a:t>
            </a:r>
            <a:r>
              <a:rPr lang="en-US" altLang="zh-CN" sz="1000" dirty="0">
                <a:solidFill>
                  <a:srgbClr val="00B050"/>
                </a:solidFill>
                <a:latin typeface="+mj-lt"/>
              </a:rPr>
              <a:t>Target</a:t>
            </a:r>
            <a:r>
              <a:rPr lang="zh-CN" altLang="en-US" sz="1000" dirty="0">
                <a:solidFill>
                  <a:srgbClr val="00B050"/>
                </a:solidFill>
                <a:latin typeface="+mj-lt"/>
              </a:rPr>
              <a:t>一直在尝试读</a:t>
            </a:r>
            <a:r>
              <a:rPr lang="en-US" altLang="zh-CN" sz="1000" dirty="0">
                <a:solidFill>
                  <a:srgbClr val="00B050"/>
                </a:solidFill>
                <a:latin typeface="+mj-lt"/>
              </a:rPr>
              <a:t>0x5A</a:t>
            </a:r>
            <a:endParaRPr lang="en-US" sz="1000" dirty="0">
              <a:solidFill>
                <a:srgbClr val="00B050"/>
              </a:solidFill>
              <a:latin typeface="+mj-l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BB10DD-D7A2-40B4-7F14-2D33E42D6AD4}"/>
              </a:ext>
            </a:extLst>
          </p:cNvPr>
          <p:cNvCxnSpPr/>
          <p:nvPr/>
        </p:nvCxnSpPr>
        <p:spPr>
          <a:xfrm>
            <a:off x="9205823" y="1633259"/>
            <a:ext cx="0" cy="94028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C157CF1-EEF3-80C6-2C01-609DD25FCD77}"/>
              </a:ext>
            </a:extLst>
          </p:cNvPr>
          <p:cNvCxnSpPr>
            <a:cxnSpLocks/>
          </p:cNvCxnSpPr>
          <p:nvPr/>
        </p:nvCxnSpPr>
        <p:spPr>
          <a:xfrm>
            <a:off x="8082951" y="2024332"/>
            <a:ext cx="1065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F5C199-4F3B-89D4-4EB1-CFB66134F308}"/>
              </a:ext>
            </a:extLst>
          </p:cNvPr>
          <p:cNvSpPr/>
          <p:nvPr/>
        </p:nvSpPr>
        <p:spPr>
          <a:xfrm>
            <a:off x="7716326" y="1934472"/>
            <a:ext cx="1828800" cy="612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+mj-lt"/>
              </a:rPr>
              <a:t>手册表述的超时作用时间</a:t>
            </a:r>
            <a:endParaRPr lang="en-US" altLang="zh-CN" sz="1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  <a:latin typeface="+mj-lt"/>
              </a:rPr>
              <a:t>主机发送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025EF4D-20B6-3A73-FCBE-C54C0A594FB2}"/>
              </a:ext>
            </a:extLst>
          </p:cNvPr>
          <p:cNvSpPr/>
          <p:nvPr/>
        </p:nvSpPr>
        <p:spPr>
          <a:xfrm>
            <a:off x="3192848" y="1664891"/>
            <a:ext cx="602775" cy="35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t1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76EF4F4-4C8E-B0FF-F3DD-17EC765A717B}"/>
              </a:ext>
            </a:extLst>
          </p:cNvPr>
          <p:cNvSpPr/>
          <p:nvPr/>
        </p:nvSpPr>
        <p:spPr>
          <a:xfrm>
            <a:off x="4680003" y="1895651"/>
            <a:ext cx="602775" cy="35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t2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BE98AC7-798B-56AD-007E-1D5A62BB52BA}"/>
              </a:ext>
            </a:extLst>
          </p:cNvPr>
          <p:cNvSpPr/>
          <p:nvPr/>
        </p:nvSpPr>
        <p:spPr>
          <a:xfrm>
            <a:off x="5776461" y="1895650"/>
            <a:ext cx="602775" cy="35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t3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064F6BB-0B43-166B-9772-876190CAFF18}"/>
              </a:ext>
            </a:extLst>
          </p:cNvPr>
          <p:cNvSpPr/>
          <p:nvPr/>
        </p:nvSpPr>
        <p:spPr>
          <a:xfrm>
            <a:off x="6834998" y="1889190"/>
            <a:ext cx="602775" cy="35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t4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F7B818-89D2-CC10-BC46-C656C514E3A5}"/>
              </a:ext>
            </a:extLst>
          </p:cNvPr>
          <p:cNvSpPr/>
          <p:nvPr/>
        </p:nvSpPr>
        <p:spPr>
          <a:xfrm>
            <a:off x="8237151" y="1607387"/>
            <a:ext cx="602775" cy="35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+mj-lt"/>
              </a:rPr>
              <a:t>t5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EC4B5DD-C355-5101-0788-C0CEC4CBF8AE}"/>
              </a:ext>
            </a:extLst>
          </p:cNvPr>
          <p:cNvSpPr/>
          <p:nvPr/>
        </p:nvSpPr>
        <p:spPr>
          <a:xfrm rot="16200000">
            <a:off x="5161292" y="1702090"/>
            <a:ext cx="258786" cy="221735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99F10-D04C-E506-F5D3-867762FE20DF}"/>
              </a:ext>
            </a:extLst>
          </p:cNvPr>
          <p:cNvSpPr/>
          <p:nvPr/>
        </p:nvSpPr>
        <p:spPr>
          <a:xfrm>
            <a:off x="4485737" y="2822987"/>
            <a:ext cx="1733908" cy="35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algn="l"/>
            <a:r>
              <a:rPr lang="zh-CN" altLang="en-US" sz="1000" dirty="0">
                <a:solidFill>
                  <a:srgbClr val="FF0000"/>
                </a:solidFill>
                <a:latin typeface="+mj-lt"/>
              </a:rPr>
              <a:t>主处理器需关注的时间</a:t>
            </a:r>
            <a:endParaRPr lang="en-US" sz="1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867670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ster Content Slide">
  <a:themeElements>
    <a:clrScheme name="DEC NXP color pallete">
      <a:dk1>
        <a:srgbClr val="000000"/>
      </a:dk1>
      <a:lt1>
        <a:sysClr val="window" lastClr="FFFFFF"/>
      </a:lt1>
      <a:dk2>
        <a:srgbClr val="DADADA"/>
      </a:dk2>
      <a:lt2>
        <a:srgbClr val="FFFFFF"/>
      </a:lt2>
      <a:accent1>
        <a:srgbClr val="4FABE3"/>
      </a:accent1>
      <a:accent2>
        <a:srgbClr val="1A48AA"/>
      </a:accent2>
      <a:accent3>
        <a:srgbClr val="97B81E"/>
      </a:accent3>
      <a:accent4>
        <a:srgbClr val="FF9B09"/>
      </a:accent4>
      <a:accent5>
        <a:srgbClr val="58595B"/>
      </a:accent5>
      <a:accent6>
        <a:srgbClr val="001B46"/>
      </a:accent6>
      <a:hlink>
        <a:srgbClr val="4FABE3"/>
      </a:hlink>
      <a:folHlink>
        <a:srgbClr val="4FABE3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82880" tIns="182880" rIns="182880" bIns="182880" rtlCol="0" anchor="t"/>
      <a:lstStyle>
        <a:defPPr algn="l">
          <a:defRPr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rtlCol="0" anchor="t">
        <a:noAutofit/>
      </a:bodyPr>
      <a:lstStyle>
        <a:defPPr algn="l">
          <a:spcBef>
            <a:spcPts val="600"/>
          </a:spcBef>
          <a:defRPr sz="1700"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454B9DD0-B928-4EDD-B574-4F7ECB4FDCB1}" vid="{79B63135-99FB-4631-92B1-D4B4D09A2D8F}"/>
    </a:ext>
  </a:extLst>
</a:theme>
</file>

<file path=ppt/theme/theme2.xml><?xml version="1.0" encoding="utf-8"?>
<a:theme xmlns:a="http://schemas.openxmlformats.org/drawingml/2006/main" name="Logo Slide">
  <a:themeElements>
    <a:clrScheme name="DEC NXP color pallete">
      <a:dk1>
        <a:srgbClr val="000000"/>
      </a:dk1>
      <a:lt1>
        <a:sysClr val="window" lastClr="FFFFFF"/>
      </a:lt1>
      <a:dk2>
        <a:srgbClr val="DADADA"/>
      </a:dk2>
      <a:lt2>
        <a:srgbClr val="FFFFFF"/>
      </a:lt2>
      <a:accent1>
        <a:srgbClr val="4FABE3"/>
      </a:accent1>
      <a:accent2>
        <a:srgbClr val="1A48AA"/>
      </a:accent2>
      <a:accent3>
        <a:srgbClr val="97B81E"/>
      </a:accent3>
      <a:accent4>
        <a:srgbClr val="FF9B09"/>
      </a:accent4>
      <a:accent5>
        <a:srgbClr val="58595B"/>
      </a:accent5>
      <a:accent6>
        <a:srgbClr val="001B46"/>
      </a:accent6>
      <a:hlink>
        <a:srgbClr val="4FABE3"/>
      </a:hlink>
      <a:folHlink>
        <a:srgbClr val="4FABE3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454B9DD0-B928-4EDD-B574-4F7ECB4FDCB1}" vid="{BE250F10-9140-48E0-BF8B-A1701EB58F7C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8BDBCC311A924284EB59879F042C80" ma:contentTypeVersion="14" ma:contentTypeDescription="Create a new document." ma:contentTypeScope="" ma:versionID="cc8db5da9ae5b84f673cd41c5d2e0c0f">
  <xsd:schema xmlns:xsd="http://www.w3.org/2001/XMLSchema" xmlns:xs="http://www.w3.org/2001/XMLSchema" xmlns:p="http://schemas.microsoft.com/office/2006/metadata/properties" xmlns:ns2="1d35ed17-d5fb-4b13-8e6f-6e79f334f853" xmlns:ns3="b915b3ff-5ac6-4e62-b2f7-2ab0f3a0cbfe" targetNamespace="http://schemas.microsoft.com/office/2006/metadata/properties" ma:root="true" ma:fieldsID="f0eb2b8ca1b662a18548ab61a42b77a3" ns2:_="" ns3:_="">
    <xsd:import namespace="1d35ed17-d5fb-4b13-8e6f-6e79f334f853"/>
    <xsd:import namespace="b915b3ff-5ac6-4e62-b2f7-2ab0f3a0cbf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35ed17-d5fb-4b13-8e6f-6e79f334f85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5b3ff-5ac6-4e62-b2f7-2ab0f3a0cb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d35ed17-d5fb-4b13-8e6f-6e79f334f853">R5VTVX7ERV4K-1429103817-2324415</_dlc_DocId>
    <_dlc_DocIdUrl xmlns="1d35ed17-d5fb-4b13-8e6f-6e79f334f853">
      <Url>https://nxp1.sharepoint.com/teams/23_28/mcu_sys_eng/_layouts/15/DocIdRedir.aspx?ID=R5VTVX7ERV4K-1429103817-2324415</Url>
      <Description>R5VTVX7ERV4K-1429103817-2324415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B299D9F-EE56-4C4D-B2E8-792E2E50F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848F5E-A7C0-48F2-9355-C442215C91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35ed17-d5fb-4b13-8e6f-6e79f334f853"/>
    <ds:schemaRef ds:uri="b915b3ff-5ac6-4e62-b2f7-2ab0f3a0cb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E1BCC1-CB3A-4222-83E4-03AB43780AE4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d998c22-686c-4e59-b0ff-cfd87bfac48d"/>
    <ds:schemaRef ds:uri="eec5b72c-c89a-42f0-a91b-9b1d221e1b9e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1d35ed17-d5fb-4b13-8e6f-6e79f334f853"/>
  </ds:schemaRefs>
</ds:datastoreItem>
</file>

<file path=customXml/itemProps4.xml><?xml version="1.0" encoding="utf-8"?>
<ds:datastoreItem xmlns:ds="http://schemas.openxmlformats.org/officeDocument/2006/customXml" ds:itemID="{8ABC7B6F-54DD-4630-8F7E-4E1AE405E6E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Session#5 i.MX RT1180 Boot</Template>
  <TotalTime>215</TotalTime>
  <Pages>0</Pages>
  <Words>208</Words>
  <Characters>0</Characters>
  <Application>Microsoft Office PowerPoint</Application>
  <DocSecurity>0</DocSecurity>
  <PresentationFormat>Widescreen</PresentationFormat>
  <Lines>0</Lines>
  <Paragraphs>65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Times New Roman</vt:lpstr>
      <vt:lpstr>Wingdings</vt:lpstr>
      <vt:lpstr>Master Content Slide</vt:lpstr>
      <vt:lpstr>Logo Slide</vt:lpstr>
      <vt:lpstr>PowerPoint Presentation</vt:lpstr>
      <vt:lpstr>PowerPoint Presentation</vt:lpstr>
    </vt:vector>
  </TitlesOfParts>
  <Company/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i.MX RT1180 Boot internal</dc:title>
  <dc:subject>2023 Update: last updated 1/10/23</dc:subject>
  <dc:creator>Jay Heng</dc:creator>
  <dc:description>333696-CS_2020 PowerPoint Template</dc:description>
  <cp:lastModifiedBy>Jay Heng</cp:lastModifiedBy>
  <cp:revision>311</cp:revision>
  <dcterms:created xsi:type="dcterms:W3CDTF">2024-01-10T02:32:29Z</dcterms:created>
  <dcterms:modified xsi:type="dcterms:W3CDTF">2025-03-09T10:07:37Z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0x0101000A8BDBCC311A924284EB59879F042C80</vt:lpwstr>
  </property>
  <property fmtid="{D5CDD505-2E9C-101B-9397-08002B2CF9AE}" pid="3" name="_dlc_DocIdItemGuid">
    <vt:lpwstr>0b051e74-06bf-4dda-bf0a-83be033d9be4</vt:lpwstr>
  </property>
</Properties>
</file>